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8 · Level 2 (modified)</a:t>
            </a:r>
          </a:p>
          <a:p/>
          <a:p/>
          <a:p/>
          <a:p/>
          <a:p>
            <a:r>
              <a:t>Final Review</a:t>
            </a:r>
          </a:p>
          <a:p>
            <a:r>
              <a:t>🧪 Science skills</a:t>
            </a:r>
          </a:p>
          <a:p>
            <a:r>
              <a:t>TODAY'S PLAN</a:t>
            </a:r>
          </a:p>
          <a:p/>
          <a:p/>
          <a:p>
            <a:r>
              <a:t>🐋 Orcas</a:t>
            </a:r>
          </a:p>
          <a:p>
            <a:r>
              <a:t>☀️ Photosynthesis + biofuel</a:t>
            </a:r>
          </a:p>
          <a:p>
            <a:r>
              <a:t> 🏁</a:t>
            </a:r>
          </a:p>
          <a:p>
            <a:r>
              <a:t>🍎 Digestion, respiration, diabetes</a:t>
            </a:r>
          </a:p>
          <a:p>
            <a:r>
              <a:t>🦴 Fossils</a:t>
            </a:r>
          </a:p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🏁 The final covers all units.</a:t>
            </a:r>
          </a:p>
          <a:p>
            <a:r>
              <a:t>📖 Use your notes, vocabulary cards, and</a:t>
            </a:r>
          </a:p>
          <a:p>
            <a:r>
              <a:t> 🔁</a:t>
            </a:r>
          </a:p>
          <a:p>
            <a:r>
              <a:t>games to study.</a:t>
            </a:r>
          </a:p>
          <a:p/>
          <a:p>
            <a:r>
              <a:t>❓ Which unit do you want to review</a:t>
            </a:r>
          </a:p>
          <a:p>
            <a:r>
              <a:t>most?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/>
          <a:p>
            <a:r>
              <a:t> 🥽 Goggles</a:t>
            </a:r>
          </a:p>
          <a:p>
            <a:r>
              <a:t> Wear them any time there</a:t>
            </a:r>
          </a:p>
          <a:p>
            <a:r>
              <a:t> are chemicals, heat, or glass.</a:t>
            </a:r>
          </a:p>
          <a:p>
            <a:r>
              <a:t> 🤔 Hypothesis</a:t>
            </a:r>
          </a:p>
          <a:p>
            <a:r>
              <a:t> A testable guess: If… then…</a:t>
            </a:r>
          </a:p>
          <a:p>
            <a:r>
              <a:t> because…</a:t>
            </a:r>
          </a:p>
          <a:p/>
          <a:p/>
          <a:p/>
          <a:p/>
          <a:p>
            <a:r>
              <a:t> 🐋 Orca</a:t>
            </a:r>
          </a:p>
          <a:p>
            <a:r>
              <a:t> Southern Residents eat</a:t>
            </a:r>
          </a:p>
          <a:p>
            <a:r>
              <a:t> Chinook salmon and face</a:t>
            </a:r>
          </a:p>
          <a:p>
            <a:r>
              <a:t> food, toxin, and noise threats.</a:t>
            </a:r>
          </a:p>
          <a:p>
            <a:r>
              <a:t> ☠️ Biomagnification</a:t>
            </a:r>
          </a:p>
          <a:p>
            <a:r>
              <a:t> Toxins get more</a:t>
            </a:r>
          </a:p>
          <a:p>
            <a:r>
              <a:t> concentrated up the food</a:t>
            </a:r>
          </a:p>
          <a:p>
            <a:r>
              <a:t> chain.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☀️ Photosynthesis: CO2 + water + light → glucose +</a:t>
            </a:r>
          </a:p>
          <a:p>
            <a:r>
              <a:t>oxygen.</a:t>
            </a:r>
          </a:p>
          <a:p/>
          <a:p>
            <a:r>
              <a:t>⛽ Biofuel: A renewable fuel made from living</a:t>
            </a:r>
          </a:p>
          <a:p>
            <a:r>
              <a:t>things, like algae oil.</a:t>
            </a:r>
          </a:p>
          <a:p>
            <a:r>
              <a:t> 📖</a:t>
            </a:r>
          </a:p>
          <a:p>
            <a:r>
              <a:t>🍞 Carbohydrate: Sugars and starches, made of</a:t>
            </a:r>
          </a:p>
          <a:p>
            <a:r>
              <a:t>glucose.</a:t>
            </a:r>
          </a:p>
          <a:p/>
          <a:p>
            <a:r>
              <a:t>🫁 Respiration: Glucose + oxygen → CO2 + water +</a:t>
            </a:r>
          </a:p>
          <a:p>
            <a:r>
              <a:t>energy (ATP).</a:t>
            </a:r>
          </a:p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Science Skills</a:t>
            </a:r>
          </a:p>
          <a:p>
            <a:r>
              <a:t>🥽 Goggles for chemicals, heat, glass.</a:t>
            </a:r>
          </a:p>
          <a:p>
            <a:r>
              <a:t>Report every accident.</a:t>
            </a:r>
          </a:p>
          <a:p>
            <a:r>
              <a:t> 🧪</a:t>
            </a:r>
          </a:p>
          <a:p>
            <a:r>
              <a:t>🤔 Hypothesis: If… then… because…</a:t>
            </a:r>
          </a:p>
          <a:p>
            <a:r>
              <a:t>🔀 Independent = what you change;</a:t>
            </a:r>
          </a:p>
          <a:p>
            <a:r>
              <a:t>dependent = what you measure.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4</a:t>
            </a:r>
          </a:p>
          <a:p/>
          <a:p/>
          <a:p/>
          <a:p>
            <a:r>
              <a:t> 📏 The dependent variable is…</a:t>
            </a:r>
          </a:p>
          <a:p/>
          <a:p/>
          <a:p/>
          <a:p>
            <a:r>
              <a:t>Hold up 1, 2, or 3: 1️⃣ What you change</a:t>
            </a:r>
          </a:p>
          <a:p>
            <a:r>
              <a:t> 2️⃣ What you measure 3️⃣ What stays the same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4</a:t>
            </a:r>
          </a:p>
          <a:p/>
          <a:p/>
          <a:p/>
          <a:p/>
          <a:p>
            <a:r>
              <a:t> 📏 What you</a:t>
            </a:r>
          </a:p>
          <a:p>
            <a:r>
              <a:t> measure</a:t>
            </a:r>
          </a:p>
          <a:p>
            <a:r>
              <a:t> You measure the dependent</a:t>
            </a:r>
          </a:p>
          <a:p>
            <a:r>
              <a:t> variable.</a:t>
            </a:r>
          </a:p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Orcas &amp; the Salish Sea</a:t>
            </a:r>
          </a:p>
          <a:p>
            <a:r>
              <a:t>🐋 Southern Residents (J, K, L</a:t>
            </a:r>
          </a:p>
          <a:p>
            <a:r>
              <a:t>pods) eat Chinook salmon.</a:t>
            </a:r>
          </a:p>
          <a:p/>
          <a:p>
            <a:r>
              <a:t>☠️ PCBs biomagnify and are</a:t>
            </a:r>
          </a:p>
          <a:p>
            <a:r>
              <a:t>stored in blubber.</a:t>
            </a:r>
          </a:p>
          <a:p/>
          <a:p>
            <a:r>
              <a:t>🚤 Noise blocks echolocation.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☠️</a:t>
            </a:r>
          </a:p>
          <a:p>
            <a:r>
              <a:t> 🃏 Check 2 of 4</a:t>
            </a:r>
          </a:p>
          <a:p/>
          <a:p/>
          <a:p>
            <a:r>
              <a:t> Biomagnification means…</a:t>
            </a:r>
          </a:p>
          <a:p/>
          <a:p/>
          <a:p>
            <a:r>
              <a:t>Hold up 1, 2, or 3: 1️⃣ Toxins disappear</a:t>
            </a:r>
          </a:p>
          <a:p>
            <a:r>
              <a:t> 2️⃣ Only plants get toxins</a:t>
            </a:r>
          </a:p>
          <a:p>
            <a:r>
              <a:t> 3️⃣ Toxins concentrate up the food chain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4</a:t>
            </a:r>
          </a:p>
          <a:p/>
          <a:p/>
          <a:p/>
          <a:p/>
          <a:p>
            <a:r>
              <a:t> ☠️ Toxins</a:t>
            </a:r>
          </a:p>
          <a:p>
            <a:r>
              <a:t> concentrate up</a:t>
            </a:r>
          </a:p>
          <a:p>
            <a:r>
              <a:t> the food chain</a:t>
            </a:r>
          </a:p>
          <a:p>
            <a:r>
              <a:t> Top predators carry the most.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Photosynthesis vs</a:t>
            </a:r>
          </a:p>
          <a:p>
            <a:r>
              <a:t>Respiration</a:t>
            </a:r>
          </a:p>
          <a:p/>
          <a:p/>
          <a:p>
            <a:r>
              <a:t> ☀️</a:t>
            </a:r>
          </a:p>
          <a:p>
            <a:r>
              <a:t> Photosynthesis</a:t>
            </a:r>
          </a:p>
          <a:p/>
          <a:p>
            <a:r>
              <a:t> 🫁</a:t>
            </a:r>
          </a:p>
          <a:p>
            <a:r>
              <a:t> Respiration</a:t>
            </a:r>
          </a:p>
          <a:p>
            <a:r>
              <a:t> 🔄</a:t>
            </a:r>
          </a:p>
          <a:p>
            <a:r>
              <a:t> CO2 + water + light Glucose + oxygen</a:t>
            </a:r>
          </a:p>
          <a:p>
            <a:r>
              <a:t> → glucose + oxygen → CO2 + water + ATP</a:t>
            </a:r>
          </a:p>
          <a:p>
            <a:r>
              <a:t> In chloroplasts In mitochondria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Biofuel &amp; Energy</a:t>
            </a:r>
          </a:p>
          <a:p>
            <a:r>
              <a:t>⛽ Algae make oil (lipids) → biodiesel, a</a:t>
            </a:r>
          </a:p>
          <a:p>
            <a:r>
              <a:t>renewable fuel.</a:t>
            </a:r>
          </a:p>
          <a:p>
            <a:r>
              <a:t> ⛽</a:t>
            </a:r>
          </a:p>
          <a:p>
            <a:r>
              <a:t>🔥 Exothermic reactions release heat; ❄️</a:t>
            </a:r>
          </a:p>
          <a:p>
            <a:r>
              <a:t>endothermic absorb heat.</a:t>
            </a:r>
          </a:p>
          <a:p/>
          <a:p>
            <a:r>
              <a:t>🔄 The carbon cycle moves carbon</a:t>
            </a:r>
          </a:p>
          <a:p>
            <a:r>
              <a:t>between air, living things, and fuels.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4</a:t>
            </a:r>
          </a:p>
          <a:p/>
          <a:p/>
          <a:p/>
          <a:p>
            <a:r>
              <a:t> ⛽ Which fuel is renewable?</a:t>
            </a:r>
          </a:p>
          <a:p/>
          <a:p/>
          <a:p/>
          <a:p>
            <a:r>
              <a:t>Hold up 1, 2, or 3: 1️⃣ Biodiesel from algae 2️⃣ Coal</a:t>
            </a:r>
          </a:p>
          <a:p>
            <a:r>
              <a:t> 3️⃣ Oil from the ground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4</a:t>
            </a:r>
          </a:p>
          <a:p/>
          <a:p/>
          <a:p/>
          <a:p/>
          <a:p>
            <a:r>
              <a:t> ⛽ Biodiesel</a:t>
            </a:r>
          </a:p>
          <a:p>
            <a:r>
              <a:t> from algae</a:t>
            </a:r>
          </a:p>
          <a:p>
            <a:r>
              <a:t> Algae can be regrown.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Food, Breathing &amp; Diabetes</a:t>
            </a:r>
          </a:p>
          <a:p>
            <a:r>
              <a:t>🍞 Carbs → glucose; 🍗 proteins → amino</a:t>
            </a:r>
          </a:p>
          <a:p>
            <a:r>
              <a:t>acids; 🧈 lipids → fatty acids + glycerol.</a:t>
            </a:r>
          </a:p>
          <a:p/>
          <a:p>
            <a:r>
              <a:t>🔑 Insulin lets glucose into cells</a:t>
            </a:r>
          </a:p>
          <a:p>
            <a:r>
              <a:t> 🍎</a:t>
            </a:r>
          </a:p>
          <a:p>
            <a:r>
              <a:t>(homeostasis).</a:t>
            </a:r>
          </a:p>
          <a:p/>
          <a:p>
            <a:r>
              <a:t>🩸 Type 1: body makes no insulin. Type 2:</a:t>
            </a:r>
          </a:p>
          <a:p>
            <a:r>
              <a:t>cells don't respond well.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Fossils &amp; Deep Time</a:t>
            </a:r>
          </a:p>
          <a:p>
            <a:r>
              <a:t>🟫 Fast burial in fine sediment →</a:t>
            </a:r>
          </a:p>
          <a:p>
            <a:r>
              <a:t>fossil.</a:t>
            </a:r>
          </a:p>
          <a:p/>
          <a:p>
            <a:r>
              <a:t>⬇️ Deeper layers are older.</a:t>
            </a:r>
          </a:p>
          <a:p>
            <a:r>
              <a:t>🌍 Earth ≈ 4.6 billion years;</a:t>
            </a:r>
          </a:p>
          <a:p>
            <a:r>
              <a:t>humans are very recent.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4 of 4</a:t>
            </a:r>
          </a:p>
          <a:p/>
          <a:p/>
          <a:p/>
          <a:p>
            <a:r>
              <a:t> 🔑 Insulin…</a:t>
            </a:r>
          </a:p>
          <a:p/>
          <a:p/>
          <a:p/>
          <a:p>
            <a:r>
              <a:t>Hold up 1, 2, or 3: 1️⃣ Breaks bones 2️⃣ Makes oxygen</a:t>
            </a:r>
          </a:p>
          <a:p>
            <a:r>
              <a:t> 3️⃣ Lets glucose into cells</a:t>
            </a:r>
          </a:p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4 of 4</a:t>
            </a:r>
          </a:p>
          <a:p/>
          <a:p/>
          <a:p/>
          <a:p/>
          <a:p>
            <a:r>
              <a:t> 🔑 Lets glucose</a:t>
            </a:r>
          </a:p>
          <a:p>
            <a:r>
              <a:t> into cells</a:t>
            </a:r>
          </a:p>
          <a:p>
            <a:r>
              <a:t> Insulin is the key.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🧪 Skills</a:t>
            </a:r>
          </a:p>
          <a:p>
            <a:r>
              <a:t> safety + variables 🐋 Orcas</a:t>
            </a:r>
          </a:p>
          <a:p>
            <a:r>
              <a:t> food, toxins, noise</a:t>
            </a:r>
          </a:p>
          <a:p/>
          <a:p/>
          <a:p/>
          <a:p/>
          <a:p>
            <a:r>
              <a:t> 🔄 Energy</a:t>
            </a:r>
          </a:p>
          <a:p>
            <a:r>
              <a:t> photosynthesis</a:t>
            </a:r>
          </a:p>
          <a:p>
            <a:r>
              <a:t> respiration</a:t>
            </a:r>
          </a:p>
          <a:p>
            <a:r>
              <a:t> ↔ 🦴 Fossils</a:t>
            </a:r>
          </a:p>
          <a:p>
            <a:r>
              <a:t> deeper = older</a:t>
            </a:r>
          </a:p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Write one fact from each unit.</a:t>
            </a:r>
          </a:p>
          <a:p>
            <a:r>
              <a:t> Which unit needs more study?</a:t>
            </a:r>
          </a:p>
          <a:p>
            <a:r>
              <a:t> 🎟️</a:t>
            </a:r>
          </a:p>
          <a:p>
            <a:r>
              <a:t> 3️⃣Make one flash card for that unit.</a:t>
            </a:r>
          </a:p>
          <a:p/>
          <a:p/>
          <a:p/>
          <a:p/>
          <a:p>
            <a:r>
              <a:t> Biology A · Level 2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