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8 · Level 1</a:t>
            </a:r>
          </a:p>
          <a:p/>
          <a:p/>
          <a:p/>
          <a:p/>
          <a:p>
            <a:r>
              <a:t>Final Review</a:t>
            </a:r>
          </a:p>
          <a:p>
            <a:r>
              <a:t>TODAY'S PLAN</a:t>
            </a:r>
          </a:p>
          <a:p>
            <a:r>
              <a:t>🥽 Safety</a:t>
            </a:r>
          </a:p>
          <a:p>
            <a:r>
              <a:t> 🏁</a:t>
            </a:r>
          </a:p>
          <a:p>
            <a:r>
              <a:t>🐋 Orcas</a:t>
            </a:r>
          </a:p>
          <a:p>
            <a:r>
              <a:t>☀️ Plants + energy</a:t>
            </a:r>
          </a:p>
          <a:p>
            <a:r>
              <a:t>🍎 Food + body</a:t>
            </a:r>
          </a:p>
          <a:p>
            <a:r>
              <a:t>🦴 Fossils</a:t>
            </a:r>
          </a:p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🏁 This is a review of the whole</a:t>
            </a:r>
          </a:p>
          <a:p>
            <a:r>
              <a:t>semester.</a:t>
            </a:r>
          </a:p>
          <a:p>
            <a:r>
              <a:t> 🔁</a:t>
            </a:r>
          </a:p>
          <a:p>
            <a:r>
              <a:t>⭐ You learned a lot!</a:t>
            </a:r>
          </a:p>
          <a:p>
            <a:r>
              <a:t>👉 Point to your favorite unit: 🐋 ☀️ 🍎</a:t>
            </a:r>
          </a:p>
          <a:p>
            <a:r>
              <a:t>🦴</a:t>
            </a:r>
          </a:p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>
            <a:r>
              <a:t>Words to Know</a:t>
            </a:r>
          </a:p>
          <a:p/>
          <a:p>
            <a:r>
              <a:t> 🥽 Goggles</a:t>
            </a:r>
          </a:p>
          <a:p>
            <a:r>
              <a:t> keep eyes safe in</a:t>
            </a:r>
          </a:p>
          <a:p>
            <a:r>
              <a:t> lab</a:t>
            </a:r>
          </a:p>
          <a:p>
            <a:r>
              <a:t> 🤔 Hypothesis</a:t>
            </a:r>
          </a:p>
          <a:p>
            <a:r>
              <a:t> my smart guess</a:t>
            </a:r>
          </a:p>
          <a:p/>
          <a:p/>
          <a:p/>
          <a:p/>
          <a:p>
            <a:r>
              <a:t> 🐋 Orca</a:t>
            </a:r>
          </a:p>
          <a:p>
            <a:r>
              <a:t> whale that eats</a:t>
            </a:r>
          </a:p>
          <a:p>
            <a:r>
              <a:t> salmon</a:t>
            </a:r>
          </a:p>
          <a:p>
            <a:r>
              <a:t> ☠️ Biomagnification</a:t>
            </a:r>
          </a:p>
          <a:p>
            <a:r>
              <a:t> poison piles up</a:t>
            </a:r>
          </a:p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>
            <a:r>
              <a:t>Our Units</a:t>
            </a:r>
          </a:p>
          <a:p/>
          <a:p>
            <a:r>
              <a:t> 🐋 Orcas</a:t>
            </a:r>
          </a:p>
          <a:p>
            <a:r>
              <a:t> salmon, poison,</a:t>
            </a:r>
          </a:p>
          <a:p>
            <a:r>
              <a:t> noise</a:t>
            </a:r>
          </a:p>
          <a:p>
            <a:r>
              <a:t> ☀️ Plants</a:t>
            </a:r>
          </a:p>
          <a:p>
            <a:r>
              <a:t> make food from sun</a:t>
            </a:r>
          </a:p>
          <a:p/>
          <a:p/>
          <a:p/>
          <a:p/>
          <a:p>
            <a:r>
              <a:t> 🍎 Body</a:t>
            </a:r>
          </a:p>
          <a:p>
            <a:r>
              <a:t> food, breathing,</a:t>
            </a:r>
          </a:p>
          <a:p>
            <a:r>
              <a:t> sugar</a:t>
            </a:r>
          </a:p>
          <a:p>
            <a:r>
              <a:t> 🦴 Fossils</a:t>
            </a:r>
          </a:p>
          <a:p>
            <a:r>
              <a:t> old life in rock</a:t>
            </a:r>
          </a:p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4</a:t>
            </a:r>
          </a:p>
          <a:p/>
          <a:p/>
          <a:p>
            <a:r>
              <a:t> 🥽 In the lab I wear…</a:t>
            </a:r>
          </a:p>
          <a:p/>
          <a:p/>
          <a:p>
            <a:r>
              <a:t>Point to the picture! 🕶️ Sunglasses</a:t>
            </a:r>
          </a:p>
          <a:p>
            <a:r>
              <a:t> 🥽 Goggles</a:t>
            </a:r>
          </a:p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4</a:t>
            </a:r>
          </a:p>
          <a:p/>
          <a:p/>
          <a:p/>
          <a:p/>
          <a:p>
            <a:r>
              <a:t> 🥽 Goggles</a:t>
            </a:r>
          </a:p>
          <a:p>
            <a:r>
              <a:t> Goggles keep eyes safe.</a:t>
            </a:r>
          </a:p>
          <a:p/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Orcas</a:t>
            </a:r>
          </a:p>
          <a:p>
            <a:r>
              <a:t>🐋 Our orcas eat salmon.</a:t>
            </a:r>
          </a:p>
          <a:p>
            <a:r>
              <a:t>☠️ Poison piles up in orcas.</a:t>
            </a:r>
          </a:p>
          <a:p>
            <a:r>
              <a:t>🚤 Boat noise makes</a:t>
            </a:r>
          </a:p>
          <a:p>
            <a:r>
              <a:t>hunting hard.</a:t>
            </a:r>
          </a:p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4</a:t>
            </a:r>
          </a:p>
          <a:p/>
          <a:p/>
          <a:p/>
          <a:p>
            <a:r>
              <a:t> 🐟 Our orcas eat…</a:t>
            </a:r>
          </a:p>
          <a:p/>
          <a:p/>
          <a:p/>
          <a:p>
            <a:r>
              <a:t>Point to the picture! 🐟 Salmon 🌳 Trees</a:t>
            </a:r>
          </a:p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4</a:t>
            </a:r>
          </a:p>
          <a:p/>
          <a:p/>
          <a:p/>
          <a:p/>
          <a:p>
            <a:r>
              <a:t> 🐟 Salmon</a:t>
            </a:r>
          </a:p>
          <a:p>
            <a:r>
              <a:t> Salmon.</a:t>
            </a:r>
          </a:p>
          <a:p/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Plants and Energy</a:t>
            </a:r>
          </a:p>
          <a:p>
            <a:r>
              <a:t>☀️ Plants use sun to make sugar.</a:t>
            </a:r>
          </a:p>
          <a:p>
            <a:r>
              <a:t> ☀️</a:t>
            </a:r>
          </a:p>
          <a:p>
            <a:r>
              <a:t>⛽ Algae oil can be made into fuel.</a:t>
            </a:r>
          </a:p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4</a:t>
            </a:r>
          </a:p>
          <a:p/>
          <a:p/>
          <a:p/>
          <a:p>
            <a:r>
              <a:t> ☀️ Plants make food with…</a:t>
            </a:r>
          </a:p>
          <a:p/>
          <a:p/>
          <a:p/>
          <a:p>
            <a:r>
              <a:t>Point to the picture! ☀️ Sun 🌙 Moon</a:t>
            </a:r>
          </a:p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4</a:t>
            </a:r>
          </a:p>
          <a:p/>
          <a:p/>
          <a:p/>
          <a:p/>
          <a:p>
            <a:r>
              <a:t> ☀️ Sun</a:t>
            </a:r>
          </a:p>
          <a:p>
            <a:r>
              <a:t> Sunlight.</a:t>
            </a:r>
          </a:p>
          <a:p/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Food and My Body</a:t>
            </a:r>
          </a:p>
          <a:p>
            <a:r>
              <a:t>🍞 Food breaks down into sugar.</a:t>
            </a:r>
          </a:p>
          <a:p>
            <a:r>
              <a:t> 🍎</a:t>
            </a:r>
          </a:p>
          <a:p>
            <a:r>
              <a:t>🫁 Cells use sugar + air for energy.</a:t>
            </a:r>
          </a:p>
          <a:p>
            <a:r>
              <a:t>🔑 Insulin is the key that lets sugar</a:t>
            </a:r>
          </a:p>
          <a:p>
            <a:r>
              <a:t>into cells.</a:t>
            </a:r>
          </a:p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4 of 4</a:t>
            </a:r>
          </a:p>
          <a:p/>
          <a:p/>
          <a:p/>
          <a:p>
            <a:r>
              <a:t> 🔑 Insulin is like a…</a:t>
            </a:r>
          </a:p>
          <a:p/>
          <a:p/>
          <a:p/>
          <a:p>
            <a:r>
              <a:t>Point to the picture! 🧢 Hat 🔑 Key</a:t>
            </a:r>
          </a:p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4 of 4</a:t>
            </a:r>
          </a:p>
          <a:p/>
          <a:p/>
          <a:p/>
          <a:p/>
          <a:p>
            <a:r>
              <a:t> 🔑 Key</a:t>
            </a:r>
          </a:p>
          <a:p>
            <a:r>
              <a:t> Insulin unlocks the cell for</a:t>
            </a:r>
          </a:p>
          <a:p>
            <a:r>
              <a:t> sugar.</a:t>
            </a:r>
          </a:p>
          <a:p/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>
            <a:r>
              <a:t>Fossils</a:t>
            </a:r>
          </a:p>
          <a:p>
            <a:r>
              <a:t>🦴 Fossils are old life in rock.</a:t>
            </a:r>
          </a:p>
          <a:p>
            <a:r>
              <a:t>⬇️ Old rock is on the bottom.</a:t>
            </a:r>
          </a:p>
          <a:p>
            <a:r>
              <a:t>🦣 Our state fossil is the</a:t>
            </a:r>
          </a:p>
          <a:p>
            <a:r>
              <a:t>mammoth.</a:t>
            </a:r>
          </a:p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🐋 Orcas</a:t>
            </a:r>
          </a:p>
          <a:p>
            <a:r>
              <a:t> salmon + poison +</a:t>
            </a:r>
          </a:p>
          <a:p>
            <a:r>
              <a:t> noise</a:t>
            </a:r>
          </a:p>
          <a:p>
            <a:r>
              <a:t> ☀️ Plants</a:t>
            </a:r>
          </a:p>
          <a:p>
            <a:r>
              <a:t> sun → sugar</a:t>
            </a:r>
          </a:p>
          <a:p/>
          <a:p/>
          <a:p/>
          <a:p/>
          <a:p>
            <a:r>
              <a:t> 🔑 Insulin</a:t>
            </a:r>
          </a:p>
          <a:p>
            <a:r>
              <a:t> key for sugar 🦴 Fossils</a:t>
            </a:r>
          </a:p>
          <a:p>
            <a:r>
              <a:t> old on the bottom</a:t>
            </a:r>
          </a:p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⭐ I can name 3 things I learned.</a:t>
            </a:r>
          </a:p>
          <a:p>
            <a:r>
              <a:t> 🌟</a:t>
            </a:r>
          </a:p>
          <a:p>
            <a:r>
              <a:t> 🥽 I know a lab safety rule.</a:t>
            </a:r>
          </a:p>
          <a:p>
            <a:r>
              <a:t> 🏁 I am ready for the final.</a:t>
            </a:r>
          </a:p>
          <a:p/>
          <a:p/>
          <a:p/>
          <a:p>
            <a:r>
              <a:t> Biology A · Level 1 · Final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