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2 (modified)</a:t>
            </a:r>
          </a:p>
          <a:p/>
          <a:p/>
          <a:p/>
          <a:p/>
          <a:p>
            <a:r>
              <a:t>Famous Fossils &amp;</a:t>
            </a:r>
          </a:p>
          <a:p>
            <a:r>
              <a:t>Deep Time</a:t>
            </a:r>
          </a:p>
          <a:p>
            <a:r>
              <a:t>🦴 How fossils form</a:t>
            </a:r>
          </a:p>
          <a:p>
            <a:r>
              <a:t>TODAY'S PLAN</a:t>
            </a:r>
          </a:p>
          <a:p>
            <a:r>
              <a:t> 🦕</a:t>
            </a:r>
          </a:p>
          <a:p>
            <a:r>
              <a:t>🪨 Rock layers</a:t>
            </a:r>
          </a:p>
          <a:p>
            <a:r>
              <a:t>🦣 Washington's famous fossils</a:t>
            </a:r>
          </a:p>
          <a:p>
            <a:r>
              <a:t>🕰️ Twine Time</a:t>
            </a:r>
          </a:p>
          <a:p>
            <a:r>
              <a:t>🌉 Building Bridges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🧬 Living things change over time</a:t>
            </a:r>
          </a:p>
          <a:p>
            <a:r>
              <a:t>(evolution).</a:t>
            </a:r>
          </a:p>
          <a:p>
            <a:r>
              <a:t> 🔁</a:t>
            </a:r>
          </a:p>
          <a:p>
            <a:r>
              <a:t>🦴 Fossils are our evidence of past life.</a:t>
            </a:r>
          </a:p>
          <a:p>
            <a:r>
              <a:t>❓ Why are whole skeletons rare?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🦴 Fossil</a:t>
            </a:r>
          </a:p>
          <a:p>
            <a:r>
              <a:t> The remains or traces of</a:t>
            </a:r>
          </a:p>
          <a:p>
            <a:r>
              <a:t> a living thing from long</a:t>
            </a:r>
          </a:p>
          <a:p>
            <a:r>
              <a:t> ago, kept in rock.</a:t>
            </a:r>
          </a:p>
          <a:p>
            <a:r>
              <a:t> 🪨 Rock layers</a:t>
            </a:r>
          </a:p>
          <a:p>
            <a:r>
              <a:t> Layers of rock (strata).</a:t>
            </a:r>
          </a:p>
          <a:p>
            <a:r>
              <a:t> Older layers are at the</a:t>
            </a:r>
          </a:p>
          <a:p>
            <a:r>
              <a:t> bottom.</a:t>
            </a:r>
          </a:p>
          <a:p/>
          <a:p/>
          <a:p/>
          <a:p/>
          <a:p>
            <a:r>
              <a:t> 🦣 Mammoth</a:t>
            </a:r>
          </a:p>
          <a:p>
            <a:r>
              <a:t> The Columbian</a:t>
            </a:r>
          </a:p>
          <a:p>
            <a:r>
              <a:t> mammoth is</a:t>
            </a:r>
          </a:p>
          <a:p>
            <a:r>
              <a:t> Washington's state fossil.</a:t>
            </a:r>
          </a:p>
          <a:p>
            <a:r>
              <a:t> ⏳ Extinct</a:t>
            </a:r>
          </a:p>
          <a:p>
            <a:r>
              <a:t> When every member of a</a:t>
            </a:r>
          </a:p>
          <a:p>
            <a:r>
              <a:t> species has died.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More Words to Know</a:t>
            </a:r>
          </a:p>
          <a:p>
            <a:r>
              <a:t>🕰️ Deep time: Earth is about 4.6 billion years old.</a:t>
            </a:r>
          </a:p>
          <a:p>
            <a:r>
              <a:t>Life began about 3.5 billion years ago.</a:t>
            </a:r>
          </a:p>
          <a:p/>
          <a:p>
            <a:r>
              <a:t>🌳 Petrified wood: Minerals slowly replace wood,</a:t>
            </a:r>
          </a:p>
          <a:p>
            <a:r>
              <a:t>like at Ginkgo Petrified Forest in Vantage.</a:t>
            </a:r>
          </a:p>
          <a:p>
            <a:r>
              <a:t> 📖</a:t>
            </a:r>
          </a:p>
          <a:p>
            <a:r>
              <a:t>🍂 Imprint: A fossil shape pressed into mud that</a:t>
            </a:r>
          </a:p>
          <a:p>
            <a:r>
              <a:t>turned to rock, like a leaf print.</a:t>
            </a:r>
          </a:p>
          <a:p/>
          <a:p>
            <a:r>
              <a:t>🌉 Land bridge: Land that connects continents so</a:t>
            </a:r>
          </a:p>
          <a:p>
            <a:r>
              <a:t>animals can move between them.</a:t>
            </a:r>
          </a:p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How a Fossil Forms</a:t>
            </a:r>
          </a:p>
          <a:p>
            <a:r>
              <a:t>🟫 The organism must be buried quickly</a:t>
            </a:r>
          </a:p>
          <a:p>
            <a:r>
              <a:t>in fine sediment (mud, sand, ash).</a:t>
            </a:r>
          </a:p>
          <a:p>
            <a:r>
              <a:t> 🦴</a:t>
            </a:r>
          </a:p>
          <a:p>
            <a:r>
              <a:t>🪨 Over a long time, minerals replace</a:t>
            </a:r>
          </a:p>
          <a:p>
            <a:r>
              <a:t>hard parts like bone, shell, and wood.</a:t>
            </a:r>
          </a:p>
          <a:p/>
          <a:p>
            <a:r>
              <a:t>🍂 Some fossils are molds, imprints, or</a:t>
            </a:r>
          </a:p>
          <a:p>
            <a:r>
              <a:t>footprints.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🟫</a:t>
            </a:r>
          </a:p>
          <a:p>
            <a:r>
              <a:t> 🃏 Check 1 of 4</a:t>
            </a:r>
          </a:p>
          <a:p/>
          <a:p>
            <a:r>
              <a:t> Fossils form best when an</a:t>
            </a:r>
          </a:p>
          <a:p>
            <a:r>
              <a:t> organism is…</a:t>
            </a:r>
          </a:p>
          <a:p/>
          <a:p>
            <a:r>
              <a:t>Hold up 1, 2, or 3: 1️⃣ Left out in the sun</a:t>
            </a:r>
          </a:p>
          <a:p>
            <a:r>
              <a:t> 2️⃣ Buried quickly in fine sediment</a:t>
            </a:r>
          </a:p>
          <a:p>
            <a:r>
              <a:t> 3️⃣ Eaten by scavengers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4</a:t>
            </a:r>
          </a:p>
          <a:p/>
          <a:p/>
          <a:p/>
          <a:p/>
          <a:p>
            <a:r>
              <a:t> 🟫 Buried</a:t>
            </a:r>
          </a:p>
          <a:p>
            <a:r>
              <a:t> quickly in fine</a:t>
            </a:r>
          </a:p>
          <a:p>
            <a:r>
              <a:t> sediment</a:t>
            </a:r>
          </a:p>
          <a:p>
            <a:r>
              <a:t> Fast burial protects it.</a:t>
            </a:r>
          </a:p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Reading Rock Layers</a:t>
            </a:r>
          </a:p>
          <a:p>
            <a:r>
              <a:t>⬇️ Older layers are deeper; ⬆️</a:t>
            </a:r>
          </a:p>
          <a:p>
            <a:r>
              <a:t>younger layers are on top.</a:t>
            </a:r>
          </a:p>
          <a:p/>
          <a:p>
            <a:r>
              <a:t>📏 A species shows up as a</a:t>
            </a:r>
          </a:p>
          <a:p>
            <a:r>
              <a:t>column through the layers.</a:t>
            </a:r>
          </a:p>
          <a:p/>
          <a:p>
            <a:r>
              <a:t>⏳ When a species goes extinct,</a:t>
            </a:r>
          </a:p>
          <a:p>
            <a:r>
              <a:t>its column ends.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4</a:t>
            </a:r>
          </a:p>
          <a:p/>
          <a:p/>
          <a:p/>
          <a:p>
            <a:r>
              <a:t> 🪨 At one site, a deeper rock</a:t>
            </a:r>
          </a:p>
          <a:p>
            <a:r>
              <a:t> layer is usually…</a:t>
            </a:r>
          </a:p>
          <a:p/>
          <a:p/>
          <a:p>
            <a:r>
              <a:t>Hold up 1, 2, or 3: 1️⃣ Younger 2️⃣ The same age</a:t>
            </a:r>
          </a:p>
          <a:p>
            <a:r>
              <a:t> 3️⃣ Older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4</a:t>
            </a:r>
          </a:p>
          <a:p/>
          <a:p/>
          <a:p/>
          <a:p/>
          <a:p>
            <a:r>
              <a:t> 🪨 Older</a:t>
            </a:r>
          </a:p>
          <a:p>
            <a:r>
              <a:t> Layers stack up over time.</a:t>
            </a:r>
          </a:p>
          <a:p/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Washington's Famous Fossils</a:t>
            </a:r>
          </a:p>
          <a:p>
            <a:r>
              <a:t>🦣 Columbian mammoth: state fossil,</a:t>
            </a:r>
          </a:p>
          <a:p>
            <a:r>
              <a:t>picked with help from elementary</a:t>
            </a:r>
          </a:p>
          <a:p>
            <a:r>
              <a:t>students.</a:t>
            </a:r>
          </a:p>
          <a:p/>
          <a:p>
            <a:r>
              <a:t>🦖 First WA dinosaur bone (a theropod)</a:t>
            </a:r>
          </a:p>
          <a:p>
            <a:r>
              <a:t>found in the San Juan Islands in 2012.</a:t>
            </a:r>
          </a:p>
          <a:p/>
          <a:p>
            <a:r>
              <a:t>🗿 Clovis stone tools in East Wenatchee:</a:t>
            </a:r>
          </a:p>
          <a:p>
            <a:r>
              <a:t>about 11,000-12,000 years old.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More WA Fossils</a:t>
            </a:r>
          </a:p>
          <a:p/>
          <a:p>
            <a:r>
              <a:t> 🦏 Blue Lake Rhino</a:t>
            </a:r>
          </a:p>
          <a:p>
            <a:r>
              <a:t> a mold in lava rock 🦥 Seatac Sloth</a:t>
            </a:r>
          </a:p>
          <a:p>
            <a:r>
              <a:t> a giant plant eater</a:t>
            </a:r>
          </a:p>
          <a:p/>
          <a:p/>
          <a:p/>
          <a:p/>
          <a:p>
            <a:r>
              <a:t> 🌳 Ginkgo forest</a:t>
            </a:r>
          </a:p>
          <a:p>
            <a:r>
              <a:t> petrified wood at</a:t>
            </a:r>
          </a:p>
          <a:p>
            <a:r>
              <a:t> Vantage</a:t>
            </a:r>
          </a:p>
          <a:p>
            <a:r>
              <a:t> 🦶 Diatryma</a:t>
            </a:r>
          </a:p>
          <a:p>
            <a:r>
              <a:t> giant bird footprints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Twine Time</a:t>
            </a:r>
          </a:p>
          <a:p>
            <a:r>
              <a:t>🌍 Earth is about 4.6 billion years old.</a:t>
            </a:r>
          </a:p>
          <a:p>
            <a:r>
              <a:t>🦠 First life (like algae) about 3.5 billion</a:t>
            </a:r>
          </a:p>
          <a:p>
            <a:r>
              <a:t> 🕰️</a:t>
            </a:r>
          </a:p>
          <a:p>
            <a:r>
              <a:t>years ago.</a:t>
            </a:r>
          </a:p>
          <a:p/>
          <a:p>
            <a:r>
              <a:t>🧍 Humans are a tiny bit at the very end</a:t>
            </a:r>
          </a:p>
          <a:p>
            <a:r>
              <a:t>of the timeline.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4</a:t>
            </a:r>
          </a:p>
          <a:p/>
          <a:p/>
          <a:p/>
          <a:p>
            <a:r>
              <a:t> 🧍 On the Twine Time timeline,</a:t>
            </a:r>
          </a:p>
          <a:p>
            <a:r>
              <a:t> humans are…</a:t>
            </a:r>
          </a:p>
          <a:p/>
          <a:p/>
          <a:p>
            <a:r>
              <a:t>Hold up 1, 2, or 3: 1️⃣ At the very end 2️⃣ In the middle</a:t>
            </a:r>
          </a:p>
          <a:p>
            <a:r>
              <a:t> 3️⃣ At the start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4</a:t>
            </a:r>
          </a:p>
          <a:p/>
          <a:p/>
          <a:p/>
          <a:p/>
          <a:p>
            <a:r>
              <a:t> 🧍 At the very</a:t>
            </a:r>
          </a:p>
          <a:p>
            <a:r>
              <a:t> end</a:t>
            </a:r>
          </a:p>
          <a:p>
            <a:r>
              <a:t> Humans are very recent.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Building Bridges</a:t>
            </a:r>
          </a:p>
          <a:p>
            <a:r>
              <a:t>🌎 North and South America were</a:t>
            </a:r>
          </a:p>
          <a:p>
            <a:r>
              <a:t>separate for millions of years.</a:t>
            </a:r>
          </a:p>
          <a:p>
            <a:r>
              <a:t> 🌉</a:t>
            </a:r>
          </a:p>
          <a:p>
            <a:r>
              <a:t>🌋 Plate movement built the Central</a:t>
            </a:r>
          </a:p>
          <a:p>
            <a:r>
              <a:t>American land bridge.</a:t>
            </a:r>
          </a:p>
          <a:p/>
          <a:p>
            <a:r>
              <a:t>🦔 Animals crossed: armadillos and</a:t>
            </a:r>
          </a:p>
          <a:p>
            <a:r>
              <a:t>opossums came north.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4 of 4</a:t>
            </a:r>
          </a:p>
          <a:p/>
          <a:p/>
          <a:p/>
          <a:p>
            <a:r>
              <a:t> 📍 Animals found in only one</a:t>
            </a:r>
          </a:p>
          <a:p>
            <a:r>
              <a:t> region are…</a:t>
            </a:r>
          </a:p>
          <a:p/>
          <a:p/>
          <a:p>
            <a:r>
              <a:t>Hold up 1, 2, or 3: 1️⃣ Extinct 2️⃣ Fossilized</a:t>
            </a:r>
          </a:p>
          <a:p>
            <a:r>
              <a:t> 3️⃣ Endemic</a:t>
            </a:r>
          </a:p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4 of 4</a:t>
            </a:r>
          </a:p>
          <a:p/>
          <a:p/>
          <a:p/>
          <a:p/>
          <a:p>
            <a:r>
              <a:t> 📍 Endemic</a:t>
            </a:r>
          </a:p>
          <a:p>
            <a:r>
              <a:t> Endemic = only there.</a:t>
            </a:r>
          </a:p>
          <a:p/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🦴 Fossils</a:t>
            </a:r>
          </a:p>
          <a:p>
            <a:r>
              <a:t> fast burial + minerals 🪨 Layers</a:t>
            </a:r>
          </a:p>
          <a:p>
            <a:r>
              <a:t> deeper = older</a:t>
            </a:r>
          </a:p>
          <a:p/>
          <a:p/>
          <a:p/>
          <a:p/>
          <a:p>
            <a:r>
              <a:t> 🦣 WA fossils</a:t>
            </a:r>
          </a:p>
          <a:p>
            <a:r>
              <a:t> mammoth, rhino,</a:t>
            </a:r>
          </a:p>
          <a:p>
            <a:r>
              <a:t> ginkgo</a:t>
            </a:r>
          </a:p>
          <a:p>
            <a:r>
              <a:t> 🌉 Land bridge</a:t>
            </a:r>
          </a:p>
          <a:p>
            <a:r>
              <a:t> animals migrate</a:t>
            </a:r>
          </a:p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Exit Ticket</a:t>
            </a:r>
          </a:p>
          <a:p>
            <a:r>
              <a:t> 1️⃣</a:t>
            </a:r>
          </a:p>
          <a:p>
            <a:r>
              <a:t> 2️⃣</a:t>
            </a:r>
          </a:p>
          <a:p>
            <a:r>
              <a:t> What conditions help a fossil form?</a:t>
            </a:r>
          </a:p>
          <a:p>
            <a:r>
              <a:t> Which rock layer is oldest?</a:t>
            </a:r>
          </a:p>
          <a:p>
            <a:r>
              <a:t> 🎟️</a:t>
            </a:r>
          </a:p>
          <a:p>
            <a:r>
              <a:t> 3️⃣Name 2 Washington fossils.</a:t>
            </a:r>
          </a:p>
          <a:p/>
          <a:p/>
          <a:p/>
          <a:p/>
          <a:p>
            <a:r>
              <a:t> Biology A · Level 2 · Famous Fossils &amp; Deep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