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7 · Level 2</a:t>
            </a:r>
          </a:p>
          <a:p/>
          <a:p/>
          <a:p/>
          <a:p/>
          <a:p>
            <a:r>
              <a:t>Twine Time</a:t>
            </a:r>
          </a:p>
          <a:p>
            <a:r>
              <a:t>Timeline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🕰️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✂️ Card cutter</a:t>
            </a:r>
          </a:p>
          <a:p>
            <a:r>
              <a:t> Cuts the event cards</a:t>
            </a:r>
          </a:p>
          <a:p>
            <a:r>
              <a:t> apart.</a:t>
            </a:r>
          </a:p>
          <a:p>
            <a:r>
              <a:t> 🔢 Orderer</a:t>
            </a:r>
          </a:p>
          <a:p>
            <a:r>
              <a:t> Puts the cards in order.</a:t>
            </a:r>
          </a:p>
          <a:p/>
          <a:p/>
          <a:p/>
          <a:p/>
          <a:p>
            <a:r>
              <a:t> 📏 Measurer</a:t>
            </a:r>
          </a:p>
          <a:p>
            <a:r>
              <a:t> Finds the spot on the</a:t>
            </a:r>
          </a:p>
          <a:p>
            <a:r>
              <a:t> twine (1 m = 1 billion</a:t>
            </a:r>
          </a:p>
          <a:p>
            <a:r>
              <a:t> years).</a:t>
            </a:r>
          </a:p>
          <a:p>
            <a:r>
              <a:t> 📎 Hanger</a:t>
            </a:r>
          </a:p>
          <a:p>
            <a:r>
              <a:t> Clips the cards on the</a:t>
            </a:r>
          </a:p>
          <a:p>
            <a:r>
              <a:t> twine.</a:t>
            </a:r>
          </a:p>
          <a:p/>
          <a:p/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✂️ Scissors: walk with points down.</a:t>
            </a:r>
          </a:p>
          <a:p>
            <a:r>
              <a:t>🧵 Keep the twine low and out of</a:t>
            </a:r>
          </a:p>
          <a:p>
            <a:r>
              <a:t> ⚠️</a:t>
            </a:r>
          </a:p>
          <a:p>
            <a:r>
              <a:t>walkways.</a:t>
            </a:r>
          </a:p>
          <a:p/>
          <a:p/>
          <a:p/>
          <a:p/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✂️ Cut the 8 event cards.</a:t>
            </a:r>
          </a:p>
          <a:p>
            <a:r>
              <a:t>2. 🗂️ Sort: living (biotic) or non-living (abiotic)</a:t>
            </a:r>
          </a:p>
          <a:p>
            <a:r>
              <a:t> events.</a:t>
            </a:r>
          </a:p>
          <a:p>
            <a:r>
              <a:t>3. 🔢 Predict the order from oldest to newest.</a:t>
            </a:r>
          </a:p>
          <a:p>
            <a:r>
              <a:t> ✂️</a:t>
            </a:r>
          </a:p>
          <a:p>
            <a:r>
              <a:t>4. 📏 Scale: 1 m = 1 billion years, so 1 cm = 10 million</a:t>
            </a:r>
          </a:p>
          <a:p>
            <a:r>
              <a:t> years.</a:t>
            </a:r>
          </a:p>
          <a:p>
            <a:r>
              <a:t>5. 📎 Place each card on the twine at its spot.</a:t>
            </a:r>
          </a:p>
          <a:p>
            <a:r>
              <a:t>6. 🧠 Discuss: where are humans? What surprised</a:t>
            </a:r>
          </a:p>
          <a:p>
            <a:r>
              <a:t> you?</a:t>
            </a:r>
          </a:p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🧍 On a 5 m twine (1 m = 1 billion</a:t>
            </a:r>
          </a:p>
          <a:p>
            <a:r>
              <a:t> years), humans are…</a:t>
            </a:r>
          </a:p>
          <a:p/>
          <a:p/>
          <a:p>
            <a:r>
              <a:t>Hold up 1, 2, or 3: 1️⃣ Less than 1 mm from the end</a:t>
            </a:r>
          </a:p>
          <a:p>
            <a:r>
              <a:t> 2️⃣ In the middle 3️⃣ 1 meter from the end</a:t>
            </a:r>
          </a:p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🧍 Less than 1</a:t>
            </a:r>
          </a:p>
          <a:p>
            <a:r>
              <a:t> mm from</a:t>
            </a:r>
          </a:p>
          <a:p>
            <a:r>
              <a:t> the end</a:t>
            </a:r>
          </a:p>
          <a:p>
            <a:r>
              <a:t> 300,000 years is tiny.</a:t>
            </a:r>
          </a:p>
          <a:p/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🌍 Which is an abiotic event?</a:t>
            </a:r>
          </a:p>
          <a:p/>
          <a:p/>
          <a:p/>
          <a:p>
            <a:r>
              <a:t>Hold up 1, 2, or 3: 1️⃣ First fish 2️⃣ First flowers</a:t>
            </a:r>
          </a:p>
          <a:p>
            <a:r>
              <a:t> 3️⃣ Earth forms</a:t>
            </a:r>
          </a:p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🌍 Earth forms</a:t>
            </a:r>
          </a:p>
          <a:p>
            <a:r>
              <a:t> Abiotic = non-living.</a:t>
            </a:r>
          </a:p>
          <a:p/>
          <a:p/>
          <a:p/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🧵 Roll up the twine</a:t>
            </a:r>
          </a:p>
          <a:p>
            <a:r>
              <a:t> 📝 Reflection</a:t>
            </a:r>
          </a:p>
          <a:p/>
          <a:p/>
          <a:p/>
          <a:p/>
          <a:p>
            <a:r>
              <a:t> Biology A · Level 2 · Twine Time Timeline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