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7 · Level 2</a:t>
            </a:r>
          </a:p>
          <a:p/>
          <a:p/>
          <a:p/>
          <a:p/>
          <a:p>
            <a:r>
              <a:t>Rock Layers &amp;</a:t>
            </a:r>
          </a:p>
          <a:p>
            <a:r>
              <a:t>Building Bridges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🌉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🪨 Stacker</a:t>
            </a:r>
          </a:p>
          <a:p>
            <a:r>
              <a:t> Stacks the rock layers</a:t>
            </a:r>
          </a:p>
          <a:p>
            <a:r>
              <a:t> from the bottom up.</a:t>
            </a:r>
          </a:p>
          <a:p>
            <a:r>
              <a:t> 🦴 Fossil placer</a:t>
            </a:r>
          </a:p>
          <a:p>
            <a:r>
              <a:t> Puts each fossil in its</a:t>
            </a:r>
          </a:p>
          <a:p>
            <a:r>
              <a:t> layer.</a:t>
            </a:r>
          </a:p>
          <a:p/>
          <a:p/>
          <a:p/>
          <a:p/>
          <a:p>
            <a:r>
              <a:t> 🗺️ Map tracer</a:t>
            </a:r>
          </a:p>
          <a:p>
            <a:r>
              <a:t> Traces animals across</a:t>
            </a:r>
          </a:p>
          <a:p>
            <a:r>
              <a:t> the land bridge.</a:t>
            </a:r>
          </a:p>
          <a:p>
            <a:r>
              <a:t> 📝 Recorder</a:t>
            </a:r>
          </a:p>
          <a:p>
            <a:r>
              <a:t> Writes oldest and</a:t>
            </a:r>
          </a:p>
          <a:p>
            <a:r>
              <a:t> youngest.</a:t>
            </a:r>
          </a:p>
          <a:p/>
          <a:p>
            <a:r>
              <a:t> Biology A · Level 2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✂️ Scissors points down.</a:t>
            </a:r>
          </a:p>
          <a:p>
            <a:r>
              <a:t>💻 Laptops: two hands, on the table.</a:t>
            </a:r>
          </a:p>
          <a:p>
            <a:r>
              <a:t> ⚠️</a:t>
            </a:r>
          </a:p>
          <a:p>
            <a:r>
              <a:t> Biology A · Level 2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🪨 Stack 4 layers in order. The first layer laid down goes</a:t>
            </a:r>
          </a:p>
          <a:p>
            <a:r>
              <a:t> at the bottom.</a:t>
            </a:r>
          </a:p>
          <a:p>
            <a:r>
              <a:t>2. 🦴 Place the fossils. A species is a column through the</a:t>
            </a:r>
          </a:p>
          <a:p>
            <a:r>
              <a:t> layers it lived in.</a:t>
            </a:r>
          </a:p>
          <a:p>
            <a:r>
              <a:t>3. ⏳ Find where a column ends: that species went extinct.</a:t>
            </a:r>
          </a:p>
          <a:p>
            <a:r>
              <a:t> 🪨</a:t>
            </a:r>
          </a:p>
          <a:p>
            <a:r>
              <a:t>4. 🗺️ Compare the two maps: before and after the land</a:t>
            </a:r>
          </a:p>
          <a:p>
            <a:r>
              <a:t> bridge.</a:t>
            </a:r>
          </a:p>
          <a:p>
            <a:r>
              <a:t>5. 🌉 Trace armadillo and opossum moving north.</a:t>
            </a:r>
          </a:p>
          <a:p>
            <a:r>
              <a:t>6. 📍 Decide: which animals were endemic to South</a:t>
            </a:r>
          </a:p>
          <a:p>
            <a:r>
              <a:t> America?</a:t>
            </a:r>
          </a:p>
          <a:p/>
          <a:p/>
          <a:p>
            <a:r>
              <a:t> Biology A · Level 2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⏳ A fossil column ends because</a:t>
            </a:r>
          </a:p>
          <a:p>
            <a:r>
              <a:t> the species…</a:t>
            </a:r>
          </a:p>
          <a:p/>
          <a:p/>
          <a:p>
            <a:r>
              <a:t>Hold up 1, 2, or 3: 1️⃣ Went extinct 2️⃣ Moved to the top</a:t>
            </a:r>
          </a:p>
          <a:p>
            <a:r>
              <a:t> 3️⃣ Got bigger</a:t>
            </a:r>
          </a:p>
          <a:p>
            <a:r>
              <a:t> Biology A · Level 2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⏳ Went extinct</a:t>
            </a:r>
          </a:p>
          <a:p>
            <a:r>
              <a:t> No more fossils after extinction.</a:t>
            </a:r>
          </a:p>
          <a:p/>
          <a:p/>
          <a:p/>
          <a:p>
            <a:r>
              <a:t> Biology A · Level 2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🌉 Armadillos and opossums</a:t>
            </a:r>
          </a:p>
          <a:p>
            <a:r>
              <a:t> came north over the…</a:t>
            </a:r>
          </a:p>
          <a:p/>
          <a:p/>
          <a:p>
            <a:r>
              <a:t>Hold up 1, 2, or 3: 1️⃣ Bering Strait ice</a:t>
            </a:r>
          </a:p>
          <a:p>
            <a:r>
              <a:t> 2️⃣ Atlantic Ocean 3️⃣ Central American land bridge</a:t>
            </a:r>
          </a:p>
          <a:p>
            <a:r>
              <a:t> Biology A · Level 2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🌉 Central</a:t>
            </a:r>
          </a:p>
          <a:p>
            <a:r>
              <a:t> American</a:t>
            </a:r>
          </a:p>
          <a:p>
            <a:r>
              <a:t> land bridge</a:t>
            </a:r>
          </a:p>
          <a:p>
            <a:r>
              <a:t> Panama's land bridge.</a:t>
            </a:r>
          </a:p>
          <a:p/>
          <a:p>
            <a:r>
              <a:t> Biology A · Level 2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🪨 Tidy</a:t>
            </a:r>
          </a:p>
          <a:p>
            <a:r>
              <a:t> 📝 Reflection</a:t>
            </a:r>
          </a:p>
          <a:p/>
          <a:p/>
          <a:p/>
          <a:p/>
          <a:p>
            <a:r>
              <a:t> Biology A · Level 2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