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7 · Level 2</a:t>
            </a:r>
          </a:p>
          <a:p/>
          <a:p/>
          <a:p/>
          <a:p/>
          <a:p>
            <a:r>
              <a:t>Washington</a:t>
            </a:r>
          </a:p>
          <a:p>
            <a:r>
              <a:t>Fossil Stations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🦣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📖 Reader</a:t>
            </a:r>
          </a:p>
          <a:p>
            <a:r>
              <a:t> Reads the station sign</a:t>
            </a:r>
          </a:p>
          <a:p>
            <a:r>
              <a:t> out loud.</a:t>
            </a:r>
          </a:p>
          <a:p>
            <a:r>
              <a:t> 🔍 Looker</a:t>
            </a:r>
          </a:p>
          <a:p>
            <a:r>
              <a:t> Holds and compares</a:t>
            </a:r>
          </a:p>
          <a:p>
            <a:r>
              <a:t> the fossil and the</a:t>
            </a:r>
          </a:p>
          <a:p>
            <a:r>
              <a:t> model.</a:t>
            </a:r>
          </a:p>
          <a:p/>
          <a:p/>
          <a:p/>
          <a:p/>
          <a:p>
            <a:r>
              <a:t> 📝 Recorder</a:t>
            </a:r>
          </a:p>
          <a:p>
            <a:r>
              <a:t> Circles or writes the</a:t>
            </a:r>
          </a:p>
          <a:p>
            <a:r>
              <a:t> answers.</a:t>
            </a:r>
          </a:p>
          <a:p>
            <a:r>
              <a:t> ⏱️ Timer</a:t>
            </a:r>
          </a:p>
          <a:p>
            <a:r>
              <a:t> Says “switch!” when</a:t>
            </a:r>
          </a:p>
          <a:p>
            <a:r>
              <a:t> time is up.</a:t>
            </a:r>
          </a:p>
          <a:p/>
          <a:p>
            <a:r>
              <a:t> Biology A · Level 2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🦴 Fossils and casts break easily: two</a:t>
            </a:r>
          </a:p>
          <a:p>
            <a:r>
              <a:t>hands, keep them on the table.</a:t>
            </a:r>
          </a:p>
          <a:p>
            <a:r>
              <a:t> ⚠️</a:t>
            </a:r>
          </a:p>
          <a:p>
            <a:r>
              <a:t>🧼 Wash hands after the clay.</a:t>
            </a:r>
          </a:p>
          <a:p>
            <a:r>
              <a:t>🚶 Walk between stations.</a:t>
            </a:r>
          </a:p>
          <a:p>
            <a:r>
              <a:t> Biology A · Level 2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🦣 Mammoth: compare the teeth. Which eats grass</a:t>
            </a:r>
          </a:p>
          <a:p>
            <a:r>
              <a:t> best? Compare the toy and skeleton models.</a:t>
            </a:r>
          </a:p>
          <a:p>
            <a:r>
              <a:t>2. 🦖 First dinosaur: why are dinosaur fossils rare in</a:t>
            </a:r>
          </a:p>
          <a:p>
            <a:r>
              <a:t> Washington?</a:t>
            </a:r>
          </a:p>
          <a:p>
            <a:r>
              <a:t>3. 🦏 Blue Lake Rhino: what conditions make a fossil?</a:t>
            </a:r>
          </a:p>
          <a:p>
            <a:r>
              <a:t> Which rhino fits the mold?</a:t>
            </a:r>
          </a:p>
          <a:p>
            <a:r>
              <a:t> 🦣</a:t>
            </a:r>
          </a:p>
          <a:p>
            <a:r>
              <a:t>4. 🦥 Seatac Sloth: plant eater or meat eater? Use the claw</a:t>
            </a:r>
          </a:p>
          <a:p>
            <a:r>
              <a:t> and tooth as evidence.</a:t>
            </a:r>
          </a:p>
          <a:p>
            <a:r>
              <a:t>5. 🍂 Stone Rose: press a leaf in clay. Compare it to the</a:t>
            </a:r>
          </a:p>
          <a:p>
            <a:r>
              <a:t> 50-million-year-old leaf.</a:t>
            </a:r>
          </a:p>
          <a:p>
            <a:r>
              <a:t>6. 🌳 Ginkgo forest: how does wood turn to stone?</a:t>
            </a:r>
          </a:p>
          <a:p>
            <a:r>
              <a:t> Biology A · Level 2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🦖</a:t>
            </a:r>
          </a:p>
          <a:p>
            <a:r>
              <a:t> 🃏 Check 1 of 2</a:t>
            </a:r>
          </a:p>
          <a:p/>
          <a:p/>
          <a:p>
            <a:r>
              <a:t> Why are few dinosaur fossils</a:t>
            </a:r>
          </a:p>
          <a:p>
            <a:r>
              <a:t> found in Washington?</a:t>
            </a:r>
          </a:p>
          <a:p/>
          <a:p/>
          <a:p>
            <a:r>
              <a:t>Hold up 1, 2, or 3:</a:t>
            </a:r>
          </a:p>
          <a:p>
            <a:r>
              <a:t> 1️⃣ Most of Washington's land was not here yet in dinosaur time</a:t>
            </a:r>
          </a:p>
          <a:p>
            <a:r>
              <a:t> 2️⃣ Dinosaurs hated rain 3️⃣ Fossils melt</a:t>
            </a:r>
          </a:p>
          <a:p>
            <a:r>
              <a:t> Biology A · Level 2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🦖 Most of</a:t>
            </a:r>
          </a:p>
          <a:p>
            <a:r>
              <a:t> Washington's land</a:t>
            </a:r>
          </a:p>
          <a:p>
            <a:r>
              <a:t> was not here yet in</a:t>
            </a:r>
          </a:p>
          <a:p>
            <a:r>
              <a:t> dinosaur time</a:t>
            </a:r>
          </a:p>
          <a:p>
            <a:r>
              <a:t> Most WA land formed later.</a:t>
            </a:r>
          </a:p>
          <a:p/>
          <a:p/>
          <a:p>
            <a:r>
              <a:t> Biology A · Level 2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🦏 The Blue Lake Rhino fossil is</a:t>
            </a:r>
          </a:p>
          <a:p>
            <a:r>
              <a:t> a…</a:t>
            </a:r>
          </a:p>
          <a:p/>
          <a:p/>
          <a:p>
            <a:r>
              <a:t>Hold up 1, 2, or 3: 1️⃣ Frozen rhino 2️⃣ Wooden carving</a:t>
            </a:r>
          </a:p>
          <a:p>
            <a:r>
              <a:t> 3️⃣ Mold in lava rock</a:t>
            </a:r>
          </a:p>
          <a:p>
            <a:r>
              <a:t> Biology A · Level 2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🦏 Mold in lava</a:t>
            </a:r>
          </a:p>
          <a:p>
            <a:r>
              <a:t> rock</a:t>
            </a:r>
          </a:p>
          <a:p>
            <a:r>
              <a:t> Lava cooled around the body.</a:t>
            </a:r>
          </a:p>
          <a:p/>
          <a:p/>
          <a:p>
            <a:r>
              <a:t> Biology A · Level 2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🦴 Station tidy</a:t>
            </a:r>
          </a:p>
          <a:p>
            <a:r>
              <a:t> 🧼 Wash hands</a:t>
            </a:r>
          </a:p>
          <a:p>
            <a:r>
              <a:t> 📝 Reflection</a:t>
            </a:r>
          </a:p>
          <a:p/>
          <a:p/>
          <a:p>
            <a:r>
              <a:t> Biology A · Level 2 · Washington Fossil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