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7 · Level 1</a:t>
            </a:r>
          </a:p>
          <a:p/>
          <a:p/>
          <a:p/>
          <a:p/>
          <a:p>
            <a:r>
              <a:t>Famous Fossils</a:t>
            </a:r>
          </a:p>
          <a:p>
            <a:r>
              <a:t>&amp; Deep Time</a:t>
            </a:r>
          </a:p>
          <a:p>
            <a:r>
              <a:t> 🦕</a:t>
            </a:r>
          </a:p>
          <a:p>
            <a:r>
              <a:t>🦴 What is a fossil?</a:t>
            </a:r>
          </a:p>
          <a:p>
            <a:r>
              <a:t>TODAY'S PLAN</a:t>
            </a:r>
          </a:p>
          <a:p/>
          <a:p/>
          <a:p/>
          <a:p>
            <a:r>
              <a:t>🪨 Rock layers</a:t>
            </a:r>
          </a:p>
          <a:p>
            <a:r>
              <a:t>🦣 Washington fossils</a:t>
            </a:r>
          </a:p>
          <a:p>
            <a:r>
              <a:t>🕰️ Long, long ago</a:t>
            </a:r>
          </a:p>
          <a:p>
            <a:r>
              <a:t> Biology A · Level 1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Review · 5 minutes</a:t>
            </a:r>
          </a:p>
          <a:p/>
          <a:p/>
          <a:p/>
          <a:p>
            <a:r>
              <a:t>Quick Review</a:t>
            </a:r>
          </a:p>
          <a:p>
            <a:r>
              <a:t>🧬 Living things change over a long</a:t>
            </a:r>
          </a:p>
          <a:p>
            <a:r>
              <a:t>time.</a:t>
            </a:r>
          </a:p>
          <a:p>
            <a:r>
              <a:t> 🔁</a:t>
            </a:r>
          </a:p>
          <a:p>
            <a:r>
              <a:t>🦖 Dinosaurs lived long ago.</a:t>
            </a:r>
          </a:p>
          <a:p>
            <a:r>
              <a:t>👉 Point: which one is extinct? 🦖 or</a:t>
            </a:r>
          </a:p>
          <a:p>
            <a:r>
              <a:t>🐶</a:t>
            </a:r>
          </a:p>
          <a:p>
            <a:r>
              <a:t> Biology A · Level 1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Words to Know</a:t>
            </a:r>
          </a:p>
          <a:p/>
          <a:p/>
          <a:p>
            <a:r>
              <a:t>Words to Know</a:t>
            </a:r>
          </a:p>
          <a:p/>
          <a:p>
            <a:r>
              <a:t> 🦴 Fossil</a:t>
            </a:r>
          </a:p>
          <a:p>
            <a:r>
              <a:t> old bones or prints</a:t>
            </a:r>
          </a:p>
          <a:p>
            <a:r>
              <a:t> in rock</a:t>
            </a:r>
          </a:p>
          <a:p>
            <a:r>
              <a:t> 🪨 Rock layers</a:t>
            </a:r>
          </a:p>
          <a:p>
            <a:r>
              <a:t> rock stacked like a</a:t>
            </a:r>
          </a:p>
          <a:p>
            <a:r>
              <a:t> cake</a:t>
            </a:r>
          </a:p>
          <a:p/>
          <a:p/>
          <a:p/>
          <a:p/>
          <a:p>
            <a:r>
              <a:t> 🦣 Mammoth</a:t>
            </a:r>
          </a:p>
          <a:p>
            <a:r>
              <a:t> a hairy old elephant ⏳ Extinct</a:t>
            </a:r>
          </a:p>
          <a:p>
            <a:r>
              <a:t> all gone forever</a:t>
            </a:r>
          </a:p>
          <a:p/>
          <a:p>
            <a:r>
              <a:t> Biology A · Level 1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What Is a Fossil?</a:t>
            </a:r>
          </a:p>
          <a:p>
            <a:r>
              <a:t>🦴 A fossil is old bones or prints in</a:t>
            </a:r>
          </a:p>
          <a:p>
            <a:r>
              <a:t>rock.</a:t>
            </a:r>
          </a:p>
          <a:p>
            <a:r>
              <a:t> 🦴</a:t>
            </a:r>
          </a:p>
          <a:p>
            <a:r>
              <a:t>🔍 Fossils show us what lived long</a:t>
            </a:r>
          </a:p>
          <a:p>
            <a:r>
              <a:t>ago.</a:t>
            </a:r>
          </a:p>
          <a:p/>
          <a:p/>
          <a:p>
            <a:r>
              <a:t> Biology A · Level 1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How a Fossil Forms</a:t>
            </a:r>
          </a:p>
          <a:p>
            <a:r>
              <a:t>1. 🐟 An animal dies.</a:t>
            </a:r>
          </a:p>
          <a:p>
            <a:r>
              <a:t>2. 🟫 Mud covers it fast.</a:t>
            </a:r>
          </a:p>
          <a:p>
            <a:r>
              <a:t> 🐟</a:t>
            </a:r>
          </a:p>
          <a:p>
            <a:r>
              <a:t>3. 🪨 It turns to rock over a long time.</a:t>
            </a:r>
          </a:p>
          <a:p>
            <a:r>
              <a:t>4. 🔍 People find it.</a:t>
            </a:r>
          </a:p>
          <a:p/>
          <a:p/>
          <a:p>
            <a:r>
              <a:t> Biology A · Level 1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3</a:t>
            </a:r>
          </a:p>
          <a:p/>
          <a:p/>
          <a:p/>
          <a:p>
            <a:r>
              <a:t> 🦴 A fossil is found in…</a:t>
            </a:r>
          </a:p>
          <a:p/>
          <a:p/>
          <a:p/>
          <a:p>
            <a:r>
              <a:t>Point to the picture! ☁️ Clouds 🪨 Rock</a:t>
            </a:r>
          </a:p>
          <a:p>
            <a:r>
              <a:t> Biology A · Level 1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3</a:t>
            </a:r>
          </a:p>
          <a:p/>
          <a:p/>
          <a:p/>
          <a:p/>
          <a:p>
            <a:r>
              <a:t> 🪨 Rock</a:t>
            </a:r>
          </a:p>
          <a:p>
            <a:r>
              <a:t> Fossils are in rock.</a:t>
            </a:r>
          </a:p>
          <a:p/>
          <a:p/>
          <a:p>
            <a:r>
              <a:t> Biology A · Level 1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Rock Layers</a:t>
            </a:r>
          </a:p>
          <a:p>
            <a:r>
              <a:t>🪨 Rock is in layers, like a</a:t>
            </a:r>
          </a:p>
          <a:p>
            <a:r>
              <a:t>cake.</a:t>
            </a:r>
          </a:p>
          <a:p/>
          <a:p>
            <a:r>
              <a:t>⬇️ Old layers are on the</a:t>
            </a:r>
          </a:p>
          <a:p>
            <a:r>
              <a:t>bottom.</a:t>
            </a:r>
          </a:p>
          <a:p/>
          <a:p>
            <a:r>
              <a:t>⬆️ New layers are on top.</a:t>
            </a:r>
          </a:p>
          <a:p>
            <a:r>
              <a:t> Biology A · Level 1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3</a:t>
            </a:r>
          </a:p>
          <a:p/>
          <a:p/>
          <a:p/>
          <a:p>
            <a:r>
              <a:t> 🪨 The oldest rock is on</a:t>
            </a:r>
          </a:p>
          <a:p>
            <a:r>
              <a:t> the…</a:t>
            </a:r>
          </a:p>
          <a:p/>
          <a:p/>
          <a:p>
            <a:r>
              <a:t>Point to the picture! ⬇️ Bottom ⬆️ Top</a:t>
            </a:r>
          </a:p>
          <a:p>
            <a:r>
              <a:t> Biology A · Level 1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3</a:t>
            </a:r>
          </a:p>
          <a:p/>
          <a:p/>
          <a:p/>
          <a:p/>
          <a:p>
            <a:r>
              <a:t> ⬇️ Bottom</a:t>
            </a:r>
          </a:p>
          <a:p>
            <a:r>
              <a:t> Old layers are on the</a:t>
            </a:r>
          </a:p>
          <a:p>
            <a:r>
              <a:t> bottom.</a:t>
            </a:r>
          </a:p>
          <a:p/>
          <a:p/>
          <a:p>
            <a:r>
              <a:t> Biology A · Level 1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Washington's Fossil</a:t>
            </a:r>
          </a:p>
          <a:p>
            <a:r>
              <a:t>🦣 The mammoth is our</a:t>
            </a:r>
          </a:p>
          <a:p>
            <a:r>
              <a:t>state fossil.</a:t>
            </a:r>
          </a:p>
          <a:p/>
          <a:p>
            <a:r>
              <a:t>🌿 It ate plants.</a:t>
            </a:r>
          </a:p>
          <a:p>
            <a:r>
              <a:t> Biology A · Level 1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>
            <a:r>
              <a:t>Fossils Near Us</a:t>
            </a:r>
          </a:p>
          <a:p/>
          <a:p>
            <a:r>
              <a:t> 🌳 Stone trees</a:t>
            </a:r>
          </a:p>
          <a:p>
            <a:r>
              <a:t> wood turned to rock 🍂 Leaf prints</a:t>
            </a:r>
          </a:p>
          <a:p>
            <a:r>
              <a:t> old leaves in rock</a:t>
            </a:r>
          </a:p>
          <a:p/>
          <a:p/>
          <a:p/>
          <a:p/>
          <a:p>
            <a:r>
              <a:t> 🦶 Bird footprints</a:t>
            </a:r>
          </a:p>
          <a:p>
            <a:r>
              <a:t> found near</a:t>
            </a:r>
          </a:p>
          <a:p>
            <a:r>
              <a:t> Bellingham</a:t>
            </a:r>
          </a:p>
          <a:p>
            <a:r>
              <a:t> 🦏 Rhino shape</a:t>
            </a:r>
          </a:p>
          <a:p>
            <a:r>
              <a:t> in old lava rock</a:t>
            </a:r>
          </a:p>
          <a:p/>
          <a:p/>
          <a:p>
            <a:r>
              <a:t> Biology A · Level 1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3 of 3</a:t>
            </a:r>
          </a:p>
          <a:p/>
          <a:p/>
          <a:p/>
          <a:p>
            <a:r>
              <a:t> 🦣 Washington's state fossil</a:t>
            </a:r>
          </a:p>
          <a:p>
            <a:r>
              <a:t> is the…</a:t>
            </a:r>
          </a:p>
          <a:p/>
          <a:p/>
          <a:p>
            <a:r>
              <a:t>Point to the picture! 🦣 Mammoth 🦖 T. rex</a:t>
            </a:r>
          </a:p>
          <a:p>
            <a:r>
              <a:t> Biology A · Level 1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3 of 3</a:t>
            </a:r>
          </a:p>
          <a:p/>
          <a:p/>
          <a:p/>
          <a:p/>
          <a:p>
            <a:r>
              <a:t> 🦣 Mammoth</a:t>
            </a:r>
          </a:p>
          <a:p>
            <a:r>
              <a:t> The Columbian</a:t>
            </a:r>
          </a:p>
          <a:p>
            <a:r>
              <a:t> mammoth.</a:t>
            </a:r>
          </a:p>
          <a:p/>
          <a:p/>
          <a:p>
            <a:r>
              <a:t> Biology A · Level 1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Long, Long Ago</a:t>
            </a:r>
          </a:p>
          <a:p>
            <a:r>
              <a:t>🦠 Tiny life came first.</a:t>
            </a:r>
          </a:p>
          <a:p>
            <a:r>
              <a:t> 🕰️</a:t>
            </a:r>
          </a:p>
          <a:p>
            <a:r>
              <a:t>🐟 Then fish. 🦖 Then dinosaurs.</a:t>
            </a:r>
          </a:p>
          <a:p>
            <a:r>
              <a:t>🧍 People came last.</a:t>
            </a:r>
          </a:p>
          <a:p>
            <a:r>
              <a:t> Biology A · Level 1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>
            <a:r>
              <a:t>Recap</a:t>
            </a:r>
          </a:p>
          <a:p/>
          <a:p>
            <a:r>
              <a:t> 🦴 Fossil</a:t>
            </a:r>
          </a:p>
          <a:p>
            <a:r>
              <a:t> old life in rock 🪨 Layers</a:t>
            </a:r>
          </a:p>
          <a:p>
            <a:r>
              <a:t> old on the bottom</a:t>
            </a:r>
          </a:p>
          <a:p/>
          <a:p/>
          <a:p/>
          <a:p/>
          <a:p>
            <a:r>
              <a:t> 🦣 Mammoth</a:t>
            </a:r>
          </a:p>
          <a:p>
            <a:r>
              <a:t> our state fossil 🕰️ Long ago</a:t>
            </a:r>
          </a:p>
          <a:p>
            <a:r>
              <a:t> people came last</a:t>
            </a:r>
          </a:p>
          <a:p/>
          <a:p>
            <a:r>
              <a:t> Biology A · Level 1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Great Job!</a:t>
            </a:r>
          </a:p>
          <a:p>
            <a:r>
              <a:t> 🦴 I can say what a fossil is.</a:t>
            </a:r>
          </a:p>
          <a:p>
            <a:r>
              <a:t> 🌟</a:t>
            </a:r>
          </a:p>
          <a:p>
            <a:r>
              <a:t> 🪨 Old rock is on the bottom.</a:t>
            </a:r>
          </a:p>
          <a:p>
            <a:r>
              <a:t> 🦣Our state fossil is the</a:t>
            </a:r>
          </a:p>
          <a:p>
            <a:r>
              <a:t>mammoth.</a:t>
            </a:r>
          </a:p>
          <a:p/>
          <a:p>
            <a:r>
              <a:t> Biology A · Level 1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