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Biology A · Unit 7 · Level 1</a:t>
            </a:r>
          </a:p>
          <a:p/>
          <a:p/>
          <a:p/>
          <a:p/>
          <a:p>
            <a:r>
              <a:t>Twine Time</a:t>
            </a:r>
          </a:p>
          <a:p>
            <a:r>
              <a:t>Timeline</a:t>
            </a:r>
          </a:p>
          <a:p>
            <a:r>
              <a:t>TODAY'S PLAN</a:t>
            </a:r>
          </a:p>
          <a:p>
            <a:r>
              <a:t> 🕰️</a:t>
            </a:r>
          </a:p>
          <a:p>
            <a:r>
              <a:t>👥 Jobs</a:t>
            </a:r>
          </a:p>
          <a:p>
            <a:r>
              <a:t>⚠️ Safety</a:t>
            </a:r>
          </a:p>
          <a:p>
            <a:r>
              <a:t>🌱 Steps</a:t>
            </a:r>
          </a:p>
          <a:p>
            <a:r>
              <a:t>✅ Check</a:t>
            </a:r>
          </a:p>
          <a:p>
            <a:r>
              <a:t>📝 Reflect</a:t>
            </a:r>
          </a:p>
          <a:p>
            <a:r>
              <a:t> Biology A · Level 1 · Twine Time Timeline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Get ready</a:t>
            </a:r>
          </a:p>
          <a:p/>
          <a:p/>
          <a:p>
            <a:r>
              <a:t>Jobs</a:t>
            </a:r>
          </a:p>
          <a:p/>
          <a:p>
            <a:r>
              <a:t> ✂️ Card cutter</a:t>
            </a:r>
          </a:p>
          <a:p>
            <a:r>
              <a:t> I cut. 🔢 Orderer</a:t>
            </a:r>
          </a:p>
          <a:p>
            <a:r>
              <a:t> I put in order.</a:t>
            </a:r>
          </a:p>
          <a:p/>
          <a:p/>
          <a:p/>
          <a:p/>
          <a:p>
            <a:r>
              <a:t> 📏 Measurer</a:t>
            </a:r>
          </a:p>
          <a:p>
            <a:r>
              <a:t> I measure. 📎 Hanger</a:t>
            </a:r>
          </a:p>
          <a:p>
            <a:r>
              <a:t> I hang cards.</a:t>
            </a:r>
          </a:p>
          <a:p/>
          <a:p>
            <a:r>
              <a:t> Biology A · Level 1 · Twine Time Timeline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Safety</a:t>
            </a:r>
          </a:p>
          <a:p/>
          <a:p/>
          <a:p/>
          <a:p>
            <a:r>
              <a:t>Be Safe</a:t>
            </a:r>
          </a:p>
          <a:p>
            <a:r>
              <a:t>✂️ Careful with scissors.</a:t>
            </a:r>
          </a:p>
          <a:p>
            <a:r>
              <a:t> ⚠️</a:t>
            </a:r>
          </a:p>
          <a:p>
            <a:r>
              <a:t>🧵 Twine stays low.</a:t>
            </a:r>
          </a:p>
          <a:p/>
          <a:p>
            <a:r>
              <a:t> Biology A · Level 1 · Twine Time Timeline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Steps</a:t>
            </a:r>
          </a:p>
          <a:p/>
          <a:p/>
          <a:p/>
          <a:p>
            <a:r>
              <a:t>Steps</a:t>
            </a:r>
          </a:p>
          <a:p>
            <a:r>
              <a:t>1. ✂️ Cut the cards.</a:t>
            </a:r>
          </a:p>
          <a:p>
            <a:r>
              <a:t>2. 🦠 Find what came first.</a:t>
            </a:r>
          </a:p>
          <a:p>
            <a:r>
              <a:t> ✂️</a:t>
            </a:r>
          </a:p>
          <a:p>
            <a:r>
              <a:t>3. 🔢 Put them in order.</a:t>
            </a:r>
          </a:p>
          <a:p>
            <a:r>
              <a:t>4. 🧍 People go at the very end!</a:t>
            </a:r>
          </a:p>
          <a:p/>
          <a:p/>
          <a:p>
            <a:r>
              <a:t> Biology A · Level 1 · Twine Time Timeline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1 of 2</a:t>
            </a:r>
          </a:p>
          <a:p/>
          <a:p/>
          <a:p>
            <a:r>
              <a:t> 🦠 What came first?</a:t>
            </a:r>
          </a:p>
          <a:p/>
          <a:p/>
          <a:p>
            <a:r>
              <a:t>Point to the picture! 1️⃣ 🦖 Dinosaurs</a:t>
            </a:r>
          </a:p>
          <a:p>
            <a:r>
              <a:t> 2️⃣ 🦠 Tiny life</a:t>
            </a:r>
          </a:p>
          <a:p>
            <a:r>
              <a:t> Biology A · Level 1 · Twine Time Timeline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1 of 2</a:t>
            </a:r>
          </a:p>
          <a:p/>
          <a:p/>
          <a:p/>
          <a:p/>
          <a:p>
            <a:r>
              <a:t> 🦠 🦠 Tiny life</a:t>
            </a:r>
          </a:p>
          <a:p>
            <a:r>
              <a:t> Tiny life was first.</a:t>
            </a:r>
          </a:p>
          <a:p/>
          <a:p/>
          <a:p>
            <a:r>
              <a:t> Biology A · Level 1 · Twine Time Timeline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2 of 2</a:t>
            </a:r>
          </a:p>
          <a:p/>
          <a:p/>
          <a:p/>
          <a:p>
            <a:r>
              <a:t> 🧍 What came last?</a:t>
            </a:r>
          </a:p>
          <a:p/>
          <a:p/>
          <a:p/>
          <a:p>
            <a:r>
              <a:t>Point to the picture! 1️⃣ 🧍 People 2️⃣ 🐟 Fish</a:t>
            </a:r>
          </a:p>
          <a:p>
            <a:r>
              <a:t> Biology A · Level 1 · Twine Time Timeline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2 of 2</a:t>
            </a:r>
          </a:p>
          <a:p/>
          <a:p/>
          <a:p/>
          <a:p/>
          <a:p>
            <a:r>
              <a:t> 🧍 🧍 People</a:t>
            </a:r>
          </a:p>
          <a:p>
            <a:r>
              <a:t> People are very new.</a:t>
            </a:r>
          </a:p>
          <a:p/>
          <a:p/>
          <a:p>
            <a:r>
              <a:t> Biology A · Level 1 · Twine Time Timeline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/>
          <a:p>
            <a:r>
              <a:t>Clean Up +</a:t>
            </a:r>
          </a:p>
          <a:p>
            <a:r>
              <a:t>Reflect</a:t>
            </a:r>
          </a:p>
          <a:p>
            <a:r>
              <a:t> 🧽</a:t>
            </a:r>
          </a:p>
          <a:p>
            <a:r>
              <a:t> 🧵 Roll up the twine</a:t>
            </a:r>
          </a:p>
          <a:p>
            <a:r>
              <a:t> 😀 My check sheet</a:t>
            </a:r>
          </a:p>
          <a:p/>
          <a:p/>
          <a:p>
            <a:r>
              <a:t> Biology A · Level 1 · Twine Time Timeline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