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7 · Level 1</a:t>
            </a:r>
          </a:p>
          <a:p/>
          <a:p/>
          <a:p/>
          <a:p/>
          <a:p>
            <a:r>
              <a:t>Rock Layers &amp;</a:t>
            </a:r>
          </a:p>
          <a:p>
            <a:r>
              <a:t>Building Bridges</a:t>
            </a:r>
          </a:p>
          <a:p>
            <a:r>
              <a:t>TODAY'S PLAN</a:t>
            </a:r>
          </a:p>
          <a:p>
            <a:r>
              <a:t> 🌉</a:t>
            </a:r>
          </a:p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🪨 Stacker</a:t>
            </a:r>
          </a:p>
          <a:p>
            <a:r>
              <a:t> I stack. 🦴 Fossil placer</a:t>
            </a:r>
          </a:p>
          <a:p>
            <a:r>
              <a:t> I place.</a:t>
            </a:r>
          </a:p>
          <a:p/>
          <a:p/>
          <a:p/>
          <a:p/>
          <a:p>
            <a:r>
              <a:t> 🗺️ Map tracer</a:t>
            </a:r>
          </a:p>
          <a:p>
            <a:r>
              <a:t> I trace. 📝 Recorder</a:t>
            </a:r>
          </a:p>
          <a:p>
            <a:r>
              <a:t> I write.</a:t>
            </a:r>
          </a:p>
          <a:p/>
          <a:p>
            <a:r>
              <a:t> Biology A · Level 1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✂️ Careful with scissors.</a:t>
            </a:r>
          </a:p>
          <a:p>
            <a:r>
              <a:t> ⚠️</a:t>
            </a:r>
          </a:p>
          <a:p>
            <a:r>
              <a:t>💻 Two hands.</a:t>
            </a:r>
          </a:p>
          <a:p/>
          <a:p>
            <a:r>
              <a:t> Biology A · Level 1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🪨 Stack the layers. First one on</a:t>
            </a:r>
          </a:p>
          <a:p>
            <a:r>
              <a:t> the bottom.</a:t>
            </a:r>
          </a:p>
          <a:p>
            <a:r>
              <a:t> 🪨</a:t>
            </a:r>
          </a:p>
          <a:p>
            <a:r>
              <a:t>2. 🦴 Put a fossil in each layer.</a:t>
            </a:r>
          </a:p>
          <a:p>
            <a:r>
              <a:t>3. ⬇️ Point to the oldest.</a:t>
            </a:r>
          </a:p>
          <a:p>
            <a:r>
              <a:t>4. 🌉 Trace an animal over the</a:t>
            </a:r>
          </a:p>
          <a:p>
            <a:r>
              <a:t> bridge.</a:t>
            </a:r>
          </a:p>
          <a:p>
            <a:r>
              <a:t> Biology A · Level 1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🪨 The oldest layer is on</a:t>
            </a:r>
          </a:p>
          <a:p>
            <a:r>
              <a:t> the…</a:t>
            </a:r>
          </a:p>
          <a:p/>
          <a:p/>
          <a:p>
            <a:r>
              <a:t>Point to the picture! 1️⃣ ⬆️ Top 2️⃣ ⬇️ Bottom</a:t>
            </a:r>
          </a:p>
          <a:p>
            <a:r>
              <a:t> Biology A · Level 1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🪨 ⬇️ Bottom</a:t>
            </a:r>
          </a:p>
          <a:p>
            <a:r>
              <a:t> The first layer is on the</a:t>
            </a:r>
          </a:p>
          <a:p>
            <a:r>
              <a:t> bottom.</a:t>
            </a:r>
          </a:p>
          <a:p/>
          <a:p/>
          <a:p>
            <a:r>
              <a:t> Biology A · Level 1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>
            <a:r>
              <a:t> 🌉 A bridge of land lets</a:t>
            </a:r>
          </a:p>
          <a:p>
            <a:r>
              <a:t> animals…</a:t>
            </a:r>
          </a:p>
          <a:p/>
          <a:p>
            <a:r>
              <a:t>Point to the picture! 1️⃣ 🚶 Walk across</a:t>
            </a:r>
          </a:p>
          <a:p>
            <a:r>
              <a:t> 2️⃣ ✈️ Fly</a:t>
            </a:r>
          </a:p>
          <a:p>
            <a:r>
              <a:t> Biology A · Level 1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🚶</a:t>
            </a:r>
          </a:p>
          <a:p>
            <a:r>
              <a:t>✅ Answer · Card 2 of 2</a:t>
            </a:r>
          </a:p>
          <a:p/>
          <a:p/>
          <a:p/>
          <a:p/>
          <a:p>
            <a:r>
              <a:t> 🌉 across</a:t>
            </a:r>
          </a:p>
          <a:p>
            <a:r>
              <a:t> Walk</a:t>
            </a:r>
          </a:p>
          <a:p>
            <a:r>
              <a:t> Animals walk across.</a:t>
            </a:r>
          </a:p>
          <a:p/>
          <a:p>
            <a:r>
              <a:t> Biology A · Level 1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🪨 Strips in the folder</a:t>
            </a:r>
          </a:p>
          <a:p>
            <a:r>
              <a:t> 😀 My check sheet</a:t>
            </a:r>
          </a:p>
          <a:p/>
          <a:p/>
          <a:p>
            <a:r>
              <a:t> Biology A · Level 1 · Rock Layers &amp; Building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