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1</a:t>
            </a:r>
          </a:p>
          <a:p/>
          <a:p/>
          <a:p/>
          <a:p/>
          <a:p>
            <a:r>
              <a:t>Washington</a:t>
            </a:r>
          </a:p>
          <a:p>
            <a:r>
              <a:t>Fossil Stations</a:t>
            </a:r>
          </a:p>
          <a:p>
            <a:r>
              <a:t>TODAY'S PLAN</a:t>
            </a:r>
          </a:p>
          <a:p>
            <a:r>
              <a:t> 🦣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📖 Reader</a:t>
            </a:r>
          </a:p>
          <a:p>
            <a:r>
              <a:t> I read. 🔍 Looker</a:t>
            </a:r>
          </a:p>
          <a:p>
            <a:r>
              <a:t> I look.</a:t>
            </a:r>
          </a:p>
          <a:p/>
          <a:p/>
          <a:p/>
          <a:p/>
          <a:p>
            <a:r>
              <a:t> 📝 Recorder</a:t>
            </a:r>
          </a:p>
          <a:p>
            <a:r>
              <a:t> I write. ⏱️ Timer</a:t>
            </a:r>
          </a:p>
          <a:p>
            <a:r>
              <a:t> I time.</a:t>
            </a:r>
          </a:p>
          <a:p/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🦴 Gentle hands.</a:t>
            </a:r>
          </a:p>
          <a:p>
            <a:r>
              <a:t> ⚠️</a:t>
            </a:r>
          </a:p>
          <a:p>
            <a:r>
              <a:t>🧼 Wash hands.</a:t>
            </a:r>
          </a:p>
          <a:p>
            <a:r>
              <a:t>🚶 Walk.</a:t>
            </a:r>
          </a:p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🦣 Mammoth: flat teeth = plant</a:t>
            </a:r>
          </a:p>
          <a:p>
            <a:r>
              <a:t> eater.</a:t>
            </a:r>
          </a:p>
          <a:p>
            <a:r>
              <a:t> 🦣</a:t>
            </a:r>
          </a:p>
          <a:p>
            <a:r>
              <a:t>2. 🦏 Rhino: which rhino fits the hole?</a:t>
            </a:r>
          </a:p>
          <a:p>
            <a:r>
              <a:t>3. 🍂 Leaf: press a leaf in clay.</a:t>
            </a:r>
          </a:p>
          <a:p>
            <a:r>
              <a:t>4. 🌳 Stone tree: wood turned to rock.</a:t>
            </a:r>
          </a:p>
          <a:p/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🦷 Flat teeth are for eating…</a:t>
            </a:r>
          </a:p>
          <a:p/>
          <a:p/>
          <a:p>
            <a:r>
              <a:t>Point to the picture! 1️⃣ 🥩 Meat</a:t>
            </a:r>
          </a:p>
          <a:p>
            <a:r>
              <a:t> 2️⃣ 🌿 Plants</a:t>
            </a:r>
          </a:p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🦷 🌿 Plants</a:t>
            </a:r>
          </a:p>
          <a:p>
            <a:r>
              <a:t> Flat teeth grind plants.</a:t>
            </a:r>
          </a:p>
          <a:p/>
          <a:p/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🌳 Wood turned to stone is…</a:t>
            </a:r>
          </a:p>
          <a:p/>
          <a:p/>
          <a:p>
            <a:r>
              <a:t>Point to the picture! 1️⃣ 🪨 Petrified wood</a:t>
            </a:r>
          </a:p>
          <a:p>
            <a:r>
              <a:t> 2️⃣ 🧱 Brick</a:t>
            </a:r>
          </a:p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🪨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🌳 wood</a:t>
            </a:r>
          </a:p>
          <a:p>
            <a:r>
              <a:t> Petrified</a:t>
            </a:r>
          </a:p>
          <a:p>
            <a:r>
              <a:t> Minerals replace wood.</a:t>
            </a:r>
          </a:p>
          <a:p/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🦴 Leave fossils at the station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