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6 · Level 2 (modified)</a:t>
            </a:r>
          </a:p>
          <a:p/>
          <a:p/>
          <a:p/>
          <a:p/>
          <a:p>
            <a:r>
              <a:t>Blood Sugar &amp;</a:t>
            </a:r>
          </a:p>
          <a:p>
            <a:r>
              <a:t>Diabetes</a:t>
            </a:r>
          </a:p>
          <a:p>
            <a:r>
              <a:t>🌡️ Homeostasis</a:t>
            </a:r>
          </a:p>
          <a:p>
            <a:r>
              <a:t>TODAY'S PLAN</a:t>
            </a:r>
          </a:p>
          <a:p>
            <a:r>
              <a:t> 🩸</a:t>
            </a:r>
          </a:p>
          <a:p>
            <a:r>
              <a:t>🔑 Insulin and glucagon</a:t>
            </a:r>
          </a:p>
          <a:p>
            <a:r>
              <a:t>🩸 Type 1 and type 2</a:t>
            </a:r>
          </a:p>
          <a:p>
            <a:r>
              <a:t>🧬 Risk factors</a:t>
            </a:r>
          </a:p>
          <a:p>
            <a:r>
              <a:t>🥗 Solutions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🔥 Cellular respiration uses glucose +</a:t>
            </a:r>
          </a:p>
          <a:p>
            <a:r>
              <a:t>oxygen.</a:t>
            </a:r>
          </a:p>
          <a:p>
            <a:r>
              <a:t> 🔁</a:t>
            </a:r>
          </a:p>
          <a:p>
            <a:r>
              <a:t>🍞 Carbohydrates are digested into</a:t>
            </a:r>
          </a:p>
          <a:p>
            <a:r>
              <a:t>glucose.</a:t>
            </a:r>
          </a:p>
          <a:p/>
          <a:p>
            <a:r>
              <a:t>❓ What happens if glucose stays in the</a:t>
            </a:r>
          </a:p>
          <a:p>
            <a:r>
              <a:t>blood?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/>
          <a:p>
            <a:r>
              <a:t> 🌡️ 🍬</a:t>
            </a:r>
          </a:p>
          <a:p>
            <a:r>
              <a:t> Homeostasis</a:t>
            </a:r>
          </a:p>
          <a:p>
            <a:r>
              <a:t> The body keeping inside Blood sugar</a:t>
            </a:r>
          </a:p>
          <a:p>
            <a:r>
              <a:t> conditions balanced, like a Glucose in the blood. It goes</a:t>
            </a:r>
          </a:p>
          <a:p>
            <a:r>
              <a:t> thermostat keeps a room just up after eating.</a:t>
            </a:r>
          </a:p>
          <a:p>
            <a:r>
              <a:t> right.</a:t>
            </a:r>
          </a:p>
          <a:p/>
          <a:p/>
          <a:p/>
          <a:p/>
          <a:p>
            <a:r>
              <a:t> 🔑 Insulin</a:t>
            </a:r>
          </a:p>
          <a:p>
            <a:r>
              <a:t> A hormone from the pancreas.</a:t>
            </a:r>
          </a:p>
          <a:p>
            <a:r>
              <a:t> Like a key, it unlocks cells so</a:t>
            </a:r>
          </a:p>
          <a:p>
            <a:r>
              <a:t> glucose can go in.</a:t>
            </a:r>
          </a:p>
          <a:p>
            <a:r>
              <a:t> 🏭 Pancreas</a:t>
            </a:r>
          </a:p>
          <a:p>
            <a:r>
              <a:t> An organ near the stomach</a:t>
            </a:r>
          </a:p>
          <a:p>
            <a:r>
              <a:t> that makes insulin and</a:t>
            </a:r>
          </a:p>
          <a:p>
            <a:r>
              <a:t> glucagon.</a:t>
            </a:r>
          </a:p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🔓 Glucagon: A hormone from the pancreas that lets</a:t>
            </a:r>
          </a:p>
          <a:p>
            <a:r>
              <a:t>stored sugar out into the blood when blood sugar is low.</a:t>
            </a:r>
          </a:p>
          <a:p/>
          <a:p>
            <a:r>
              <a:t>🩸 Diabetes: A disease where blood sugar stays too</a:t>
            </a:r>
          </a:p>
          <a:p>
            <a:r>
              <a:t>high for too long.</a:t>
            </a:r>
          </a:p>
          <a:p>
            <a:r>
              <a:t> 📖</a:t>
            </a:r>
          </a:p>
          <a:p>
            <a:r>
              <a:t>1️⃣ Type 1 diabetes: The pancreas makes little or no</a:t>
            </a:r>
          </a:p>
          <a:p>
            <a:r>
              <a:t>insulin. Not caused by food choices.</a:t>
            </a:r>
          </a:p>
          <a:p/>
          <a:p>
            <a:r>
              <a:t>2️⃣ Type 2 diabetes: Cells stop answering insulin well, or</a:t>
            </a:r>
          </a:p>
          <a:p>
            <a:r>
              <a:t>not enough insulin. 90-95% of cases. Risk can be</a:t>
            </a:r>
          </a:p>
          <a:p>
            <a:r>
              <a:t>lowered.</a:t>
            </a:r>
          </a:p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Homeostasis</a:t>
            </a:r>
          </a:p>
          <a:p>
            <a:r>
              <a:t>🌡️ Homeostasis = keeping inside</a:t>
            </a:r>
          </a:p>
          <a:p>
            <a:r>
              <a:t>conditions balanced.</a:t>
            </a:r>
          </a:p>
          <a:p>
            <a:r>
              <a:t> 🌡️</a:t>
            </a:r>
          </a:p>
          <a:p>
            <a:r>
              <a:t>🏠 Like a thermostat: too hot → cool</a:t>
            </a:r>
          </a:p>
          <a:p>
            <a:r>
              <a:t>down; too cold → heat up.</a:t>
            </a:r>
          </a:p>
          <a:p/>
          <a:p>
            <a:r>
              <a:t>🔁 A feedback loop keeps blood glucose</a:t>
            </a:r>
          </a:p>
          <a:p>
            <a:r>
              <a:t>in a healthy range.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Insulin and Glucagon</a:t>
            </a:r>
          </a:p>
          <a:p/>
          <a:p/>
          <a:p>
            <a:r>
              <a:t> 🔑</a:t>
            </a:r>
          </a:p>
          <a:p>
            <a:r>
              <a:t> Insulin</a:t>
            </a:r>
          </a:p>
          <a:p/>
          <a:p>
            <a:r>
              <a:t> 🔓</a:t>
            </a:r>
          </a:p>
          <a:p>
            <a:r>
              <a:t> Glucagon</a:t>
            </a:r>
          </a:p>
          <a:p>
            <a:r>
              <a:t> 🏭</a:t>
            </a:r>
          </a:p>
          <a:p>
            <a:r>
              <a:t> Blood sugar HIGH Blood sugar LOW</a:t>
            </a:r>
          </a:p>
          <a:p>
            <a:r>
              <a:t> Unlocks cells: Stored sugar</a:t>
            </a:r>
          </a:p>
          <a:p>
            <a:r>
              <a:t> glucose goes in released</a:t>
            </a:r>
          </a:p>
          <a:p>
            <a:r>
              <a:t> Blood sugar goes Blood sugar goes</a:t>
            </a:r>
          </a:p>
          <a:p>
            <a:r>
              <a:t> down up</a:t>
            </a:r>
          </a:p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/>
          <a:p>
            <a:r>
              <a:t> 🏭 After a big meal, the</a:t>
            </a:r>
          </a:p>
          <a:p>
            <a:r>
              <a:t> pancreas releases…</a:t>
            </a:r>
          </a:p>
          <a:p/>
          <a:p/>
          <a:p/>
          <a:p>
            <a:r>
              <a:t>Hold up 1, 2, or 3: 1️⃣ Glucagon 2️⃣ Insulin 3️⃣ Bile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🏭 Insulin</a:t>
            </a:r>
          </a:p>
          <a:p>
            <a:r>
              <a:t> High blood sugar → insulin.</a:t>
            </a:r>
          </a:p>
          <a:p/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Fast vs Slow Foods</a:t>
            </a:r>
          </a:p>
          <a:p>
            <a:r>
              <a:t>🥤 Sugary drinks and white bread make</a:t>
            </a:r>
          </a:p>
          <a:p>
            <a:r>
              <a:t>blood sugar spike fast.</a:t>
            </a:r>
          </a:p>
          <a:p>
            <a:r>
              <a:t> 📈</a:t>
            </a:r>
          </a:p>
          <a:p>
            <a:r>
              <a:t>🥗 Beans, veggies, whole grains raise it</a:t>
            </a:r>
          </a:p>
          <a:p>
            <a:r>
              <a:t>slowly.</a:t>
            </a:r>
          </a:p>
          <a:p/>
          <a:p>
            <a:r>
              <a:t>🍎 Sugar in whole fruit comes with fiber,</a:t>
            </a:r>
          </a:p>
          <a:p>
            <a:r>
              <a:t>so it is slower.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What Is Diabetes?</a:t>
            </a:r>
          </a:p>
          <a:p>
            <a:r>
              <a:t>🩸 Blood glucose is too high for</a:t>
            </a:r>
          </a:p>
          <a:p>
            <a:r>
              <a:t>too long.</a:t>
            </a:r>
          </a:p>
          <a:p/>
          <a:p>
            <a:r>
              <a:t>📈 Diabetic blood sugar 3 hours</a:t>
            </a:r>
          </a:p>
          <a:p>
            <a:r>
              <a:t>after eating: 200+; non-diabetic:</a:t>
            </a:r>
          </a:p>
          <a:p>
            <a:r>
              <a:t>about 120-140 (ClEvR #2).</a:t>
            </a:r>
          </a:p>
          <a:p/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Type 1 vs Type 2</a:t>
            </a:r>
          </a:p>
          <a:p/>
          <a:p/>
          <a:p>
            <a:r>
              <a:t> 1️⃣</a:t>
            </a:r>
          </a:p>
          <a:p>
            <a:r>
              <a:t> Type 1</a:t>
            </a:r>
          </a:p>
          <a:p/>
          <a:p/>
          <a:p/>
          <a:p>
            <a:r>
              <a:t> Pancreas makes little</a:t>
            </a:r>
          </a:p>
          <a:p>
            <a:r>
              <a:t> 2️⃣</a:t>
            </a:r>
          </a:p>
          <a:p>
            <a:r>
              <a:t> Type 2</a:t>
            </a:r>
          </a:p>
          <a:p/>
          <a:p/>
          <a:p/>
          <a:p>
            <a:r>
              <a:t> Cells stop answering</a:t>
            </a:r>
          </a:p>
          <a:p>
            <a:r>
              <a:t> 🩸</a:t>
            </a:r>
          </a:p>
          <a:p>
            <a:r>
              <a:t> or no insulin insulin</a:t>
            </a:r>
          </a:p>
          <a:p>
            <a:r>
              <a:t> Often starts young 90-95% of adult</a:t>
            </a:r>
          </a:p>
          <a:p>
            <a:r>
              <a:t> Not caused by food cases</a:t>
            </a:r>
          </a:p>
          <a:p>
            <a:r>
              <a:t> choices Risk lowered by habits</a:t>
            </a:r>
          </a:p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🩸</a:t>
            </a:r>
          </a:p>
          <a:p>
            <a:r>
              <a:t> 🃏 Check 2 of 3</a:t>
            </a:r>
          </a:p>
          <a:p/>
          <a:p/>
          <a:p>
            <a:r>
              <a:t> Both types of diabetes…</a:t>
            </a:r>
          </a:p>
          <a:p/>
          <a:p/>
          <a:p>
            <a:r>
              <a:t>Hold up 1, 2, or 3: 1️⃣ Make too much insulin</a:t>
            </a:r>
          </a:p>
          <a:p>
            <a:r>
              <a:t> 2️⃣ Are caused by sugar only</a:t>
            </a:r>
          </a:p>
          <a:p>
            <a:r>
              <a:t> 3️⃣ Cannot control blood sugar well with insulin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🩸 Cannot control</a:t>
            </a:r>
          </a:p>
          <a:p>
            <a:r>
              <a:t> blood sugar</a:t>
            </a:r>
          </a:p>
          <a:p>
            <a:r>
              <a:t> well with insulin</a:t>
            </a:r>
          </a:p>
          <a:p>
            <a:r>
              <a:t> ClEvR #3: both cannot regulate blood</a:t>
            </a:r>
          </a:p>
          <a:p>
            <a:r>
              <a:t> sugar with insulin.</a:t>
            </a:r>
          </a:p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Risk Factors (A7)</a:t>
            </a:r>
          </a:p>
          <a:p/>
          <a:p/>
          <a:p>
            <a:r>
              <a:t> 🧬</a:t>
            </a:r>
          </a:p>
          <a:p>
            <a:r>
              <a:t> Genetic</a:t>
            </a:r>
          </a:p>
          <a:p/>
          <a:p/>
          <a:p>
            <a:r>
              <a:t> 🥗</a:t>
            </a:r>
          </a:p>
          <a:p>
            <a:r>
              <a:t> Environmental</a:t>
            </a:r>
          </a:p>
          <a:p>
            <a:r>
              <a:t> 🧬</a:t>
            </a:r>
          </a:p>
          <a:p>
            <a:r>
              <a:t> Family history Food, activity,</a:t>
            </a:r>
          </a:p>
          <a:p>
            <a:r>
              <a:t> Can't change it sleep</a:t>
            </a:r>
          </a:p>
          <a:p>
            <a:r>
              <a:t> Bean/coin Money and place</a:t>
            </a:r>
          </a:p>
          <a:p>
            <a:r>
              <a:t> simulation Some can change</a:t>
            </a:r>
          </a:p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Bigger Than One Person</a:t>
            </a:r>
          </a:p>
          <a:p>
            <a:r>
              <a:t>🏚️ Less money or less schooling → higher</a:t>
            </a:r>
          </a:p>
          <a:p>
            <a:r>
              <a:t>rates (CDC data, ClEvR #3).</a:t>
            </a:r>
          </a:p>
          <a:p>
            <a:r>
              <a:t> 🌎</a:t>
            </a:r>
          </a:p>
          <a:p>
            <a:r>
              <a:t>🌽 History like forced relocation changed</a:t>
            </a:r>
          </a:p>
          <a:p>
            <a:r>
              <a:t>Native food ways (Roots of Resilience).</a:t>
            </a:r>
          </a:p>
          <a:p/>
          <a:p>
            <a:r>
              <a:t>🤝 Solutions can be for people and</a:t>
            </a:r>
          </a:p>
          <a:p>
            <a:r>
              <a:t>communities.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🧬 Which risk factor can a</a:t>
            </a:r>
          </a:p>
          <a:p>
            <a:r>
              <a:t> person change?</a:t>
            </a:r>
          </a:p>
          <a:p/>
          <a:p/>
          <a:p>
            <a:r>
              <a:t>Hold up 1, 2, or 3: 1️⃣ How active they are</a:t>
            </a:r>
          </a:p>
          <a:p>
            <a:r>
              <a:t> 2️⃣ Their genes 3️⃣ Their age</a:t>
            </a:r>
          </a:p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🧬 How active</a:t>
            </a:r>
          </a:p>
          <a:p>
            <a:r>
              <a:t> they are</a:t>
            </a:r>
          </a:p>
          <a:p>
            <a:r>
              <a:t> Activity can change; genes and</a:t>
            </a:r>
          </a:p>
          <a:p>
            <a:r>
              <a:t> age cannot.</a:t>
            </a:r>
          </a:p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Solutions (A8)</a:t>
            </a:r>
          </a:p>
          <a:p/>
          <a:p>
            <a:r>
              <a:t> 💧 Drink water</a:t>
            </a:r>
          </a:p>
          <a:p>
            <a:r>
              <a:t> skip sugary drinks 🏃 Move</a:t>
            </a:r>
          </a:p>
          <a:p>
            <a:r>
              <a:t> PE, walks, bike paths</a:t>
            </a:r>
          </a:p>
          <a:p/>
          <a:p/>
          <a:p/>
          <a:p/>
          <a:p>
            <a:r>
              <a:t> 🏷️ Labels</a:t>
            </a:r>
          </a:p>
          <a:p>
            <a:r>
              <a:t> know the sugar 💊 Treatment</a:t>
            </a:r>
          </a:p>
          <a:p>
            <a:r>
              <a:t> medicine, doctor</a:t>
            </a:r>
          </a:p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🌡️ Homeostasis</a:t>
            </a:r>
          </a:p>
          <a:p>
            <a:r>
              <a:t> feedback keeps</a:t>
            </a:r>
          </a:p>
          <a:p>
            <a:r>
              <a:t> balance</a:t>
            </a:r>
          </a:p>
          <a:p>
            <a:r>
              <a:t> 🔑 Insulin</a:t>
            </a:r>
          </a:p>
          <a:p>
            <a:r>
              <a:t> lowers blood sugar</a:t>
            </a:r>
          </a:p>
          <a:p/>
          <a:p/>
          <a:p/>
          <a:p/>
          <a:p>
            <a:r>
              <a:t> 🩸 Type 1 / 2</a:t>
            </a:r>
          </a:p>
          <a:p>
            <a:r>
              <a:t> no insulin / cells don't</a:t>
            </a:r>
          </a:p>
          <a:p>
            <a:r>
              <a:t> answer</a:t>
            </a:r>
          </a:p>
          <a:p>
            <a:r>
              <a:t> 🥗 Lower risk</a:t>
            </a:r>
          </a:p>
          <a:p>
            <a:r>
              <a:t> water, move, sleep</a:t>
            </a:r>
          </a:p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What does insulin do?</a:t>
            </a:r>
          </a:p>
          <a:p>
            <a:r>
              <a:t> How are type 1 and type 2 different?</a:t>
            </a:r>
          </a:p>
          <a:p>
            <a:r>
              <a:t> 🎟️</a:t>
            </a:r>
          </a:p>
          <a:p>
            <a:r>
              <a:t> 3️⃣</a:t>
            </a:r>
          </a:p>
          <a:p>
            <a:r>
              <a:t> Name one genetic and one</a:t>
            </a:r>
          </a:p>
          <a:p>
            <a:r>
              <a:t>environmental risk factor.</a:t>
            </a:r>
          </a:p>
          <a:p/>
          <a:p/>
          <a:p/>
          <a:p/>
          <a:p>
            <a:r>
              <a:t> Biology A · Level 2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