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6 · Level 2</a:t>
            </a:r>
          </a:p>
          <a:p/>
          <a:p/>
          <a:p/>
          <a:p/>
          <a:p>
            <a:r>
              <a:t>Diabetes PSA</a:t>
            </a:r>
          </a:p>
          <a:p>
            <a:r>
              <a:t>Poster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📣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🔎 Fact finder</a:t>
            </a:r>
          </a:p>
          <a:p>
            <a:r>
              <a:t> Reads the source with</a:t>
            </a:r>
          </a:p>
          <a:p>
            <a:r>
              <a:t> staff and picks the</a:t>
            </a:r>
          </a:p>
          <a:p>
            <a:r>
              <a:t> facts.</a:t>
            </a:r>
          </a:p>
          <a:p>
            <a:r>
              <a:t> 🖼️ Picture picker</a:t>
            </a:r>
          </a:p>
          <a:p>
            <a:r>
              <a:t> Picks 2 pictures or</a:t>
            </a:r>
          </a:p>
          <a:p>
            <a:r>
              <a:t> graphs.</a:t>
            </a:r>
          </a:p>
          <a:p/>
          <a:p/>
          <a:p/>
          <a:p/>
          <a:p>
            <a:r>
              <a:t> ✏️ Writer</a:t>
            </a:r>
          </a:p>
          <a:p>
            <a:r>
              <a:t> Writes the title and</a:t>
            </a:r>
          </a:p>
          <a:p>
            <a:r>
              <a:t> facts.</a:t>
            </a:r>
          </a:p>
          <a:p>
            <a:r>
              <a:t> 🎨 Designer</a:t>
            </a:r>
          </a:p>
          <a:p>
            <a:r>
              <a:t> Places everything on</a:t>
            </a:r>
          </a:p>
          <a:p>
            <a:r>
              <a:t> the page.</a:t>
            </a:r>
          </a:p>
          <a:p/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📰 Use one good news source (USA Today, NY</a:t>
            </a:r>
          </a:p>
          <a:p>
            <a:r>
              <a:t>Times, Bellingham Herald…). No YouTube,</a:t>
            </a:r>
          </a:p>
          <a:p>
            <a:r>
              <a:t>social media, Wikipedia, Reddit.</a:t>
            </a:r>
          </a:p>
          <a:p>
            <a:r>
              <a:t> ⚠️</a:t>
            </a:r>
          </a:p>
          <a:p>
            <a:r>
              <a:t>🤝 Talk about a community with respect. No</a:t>
            </a:r>
          </a:p>
          <a:p>
            <a:r>
              <a:t>blaming.</a:t>
            </a:r>
          </a:p>
          <a:p/>
          <a:p>
            <a:r>
              <a:t>🔒 No personal health facts about you or</a:t>
            </a:r>
          </a:p>
          <a:p>
            <a:r>
              <a:t>anyone you know.</a:t>
            </a:r>
          </a:p>
          <a:p/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🌎 Choose a culture or country (not</a:t>
            </a:r>
          </a:p>
          <a:p>
            <a:r>
              <a:t> Washington or high school students).</a:t>
            </a:r>
          </a:p>
          <a:p>
            <a:r>
              <a:t>2. 📰 Find one news source with staff. Paste</a:t>
            </a:r>
          </a:p>
          <a:p>
            <a:r>
              <a:t> the link on the source sheet.</a:t>
            </a:r>
          </a:p>
          <a:p>
            <a:r>
              <a:t> 🌎</a:t>
            </a:r>
          </a:p>
          <a:p>
            <a:r>
              <a:t>3. 🏷️ Write a catchy title.</a:t>
            </a:r>
          </a:p>
          <a:p>
            <a:r>
              <a:t>4. ❓ Explain type 2 diabetes in 1-2</a:t>
            </a:r>
          </a:p>
          <a:p>
            <a:r>
              <a:t> sentences (insulin, blood sugar).</a:t>
            </a:r>
          </a:p>
          <a:p/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🔢 List 5 facts about diabetes in that</a:t>
            </a:r>
          </a:p>
          <a:p>
            <a:r>
              <a:t> place.</a:t>
            </a:r>
          </a:p>
          <a:p>
            <a:r>
              <a:t>2. 🖼️ Add 2 pictures or graphs.</a:t>
            </a:r>
          </a:p>
          <a:p>
            <a:r>
              <a:t> 🔢</a:t>
            </a:r>
          </a:p>
          <a:p>
            <a:r>
              <a:t>3. ✅ Check her list. Submit.</a:t>
            </a:r>
          </a:p>
          <a:p/>
          <a:p/>
          <a:p/>
          <a:p/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📰 Which source is OK for the</a:t>
            </a:r>
          </a:p>
          <a:p>
            <a:r>
              <a:t> poster?</a:t>
            </a:r>
          </a:p>
          <a:p/>
          <a:p/>
          <a:p>
            <a:r>
              <a:t>Hold up 1, 2, or 3:1️⃣ A newspaper website</a:t>
            </a:r>
          </a:p>
          <a:p>
            <a:r>
              <a:t> 2️⃣ A YouTube comment 3️⃣ A social media post</a:t>
            </a:r>
          </a:p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📰 A</a:t>
            </a:r>
          </a:p>
          <a:p>
            <a:r>
              <a:t> newspaper</a:t>
            </a:r>
          </a:p>
          <a:p>
            <a:r>
              <a:t> website</a:t>
            </a:r>
          </a:p>
          <a:p>
            <a:r>
              <a:t> Use a reputable news source.</a:t>
            </a:r>
          </a:p>
          <a:p/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/>
          <a:p>
            <a:r>
              <a:t> 🔢 How many facts does her</a:t>
            </a:r>
          </a:p>
          <a:p>
            <a:r>
              <a:t> poster need?</a:t>
            </a:r>
          </a:p>
          <a:p/>
          <a:p/>
          <a:p/>
          <a:p>
            <a:r>
              <a:t>Hold up 1, 2, or 3: 1️⃣ 1 2️⃣ 20 3️⃣ 5</a:t>
            </a:r>
          </a:p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🔢 5</a:t>
            </a:r>
          </a:p>
          <a:p>
            <a:r>
              <a:t> 5 facts.</a:t>
            </a:r>
          </a:p>
          <a:p/>
          <a:p/>
          <a:p/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💾 Save and submit</a:t>
            </a:r>
          </a:p>
          <a:p>
            <a:r>
              <a:t> 📝 Source sheet done</a:t>
            </a:r>
          </a:p>
          <a:p/>
          <a:p/>
          <a:p/>
          <a:p/>
          <a:p>
            <a:r>
              <a:t> Biology A · Level 2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