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Biology A · Unit 6 · Level 1</a:t>
            </a:r>
          </a:p>
          <a:p/>
          <a:p/>
          <a:p/>
          <a:p/>
          <a:p>
            <a:r>
              <a:t>Blood Sugar &amp;</a:t>
            </a:r>
          </a:p>
          <a:p>
            <a:r>
              <a:t>Diabetes</a:t>
            </a:r>
          </a:p>
          <a:p>
            <a:r>
              <a:t> 🩸</a:t>
            </a:r>
          </a:p>
          <a:p>
            <a:r>
              <a:t>🌡️ Just right body</a:t>
            </a:r>
          </a:p>
          <a:p>
            <a:r>
              <a:t>TODAY'S PLAN</a:t>
            </a:r>
          </a:p>
          <a:p/>
          <a:p/>
          <a:p/>
          <a:p>
            <a:r>
              <a:t>🔑 Insulin key</a:t>
            </a:r>
          </a:p>
          <a:p>
            <a:r>
              <a:t>🩸 Diabetes</a:t>
            </a:r>
          </a:p>
          <a:p>
            <a:r>
              <a:t>🥗 Healthy choices</a:t>
            </a:r>
          </a:p>
          <a:p>
            <a:r>
              <a:t> Biology A · Level 1 · Blood Sugar &amp; Diabetes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Review · 5 minutes</a:t>
            </a:r>
          </a:p>
          <a:p/>
          <a:p/>
          <a:p/>
          <a:p>
            <a:r>
              <a:t>Quick Review</a:t>
            </a:r>
          </a:p>
          <a:p>
            <a:r>
              <a:t>🍬 Food turns into sugar.</a:t>
            </a:r>
          </a:p>
          <a:p>
            <a:r>
              <a:t> 🔁</a:t>
            </a:r>
          </a:p>
          <a:p>
            <a:r>
              <a:t>🔥 Cells burn sugar for energy.</a:t>
            </a:r>
          </a:p>
          <a:p>
            <a:r>
              <a:t>👉 Point: where does sugar go? 🩸</a:t>
            </a:r>
          </a:p>
          <a:p>
            <a:r>
              <a:t>blood</a:t>
            </a:r>
          </a:p>
          <a:p/>
          <a:p>
            <a:r>
              <a:t> Biology A · Level 1 · Blood Sugar &amp; Diabetes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Words to Know</a:t>
            </a:r>
          </a:p>
          <a:p/>
          <a:p/>
          <a:p>
            <a:r>
              <a:t>Words to Know</a:t>
            </a:r>
          </a:p>
          <a:p/>
          <a:p>
            <a:r>
              <a:t> 🌡️ Homeostasis</a:t>
            </a:r>
          </a:p>
          <a:p>
            <a:r>
              <a:t> body keeps things</a:t>
            </a:r>
          </a:p>
          <a:p>
            <a:r>
              <a:t> just right</a:t>
            </a:r>
          </a:p>
          <a:p>
            <a:r>
              <a:t> 🍬 Blood sugar</a:t>
            </a:r>
          </a:p>
          <a:p>
            <a:r>
              <a:t> sugar in my blood</a:t>
            </a:r>
          </a:p>
          <a:p/>
          <a:p/>
          <a:p/>
          <a:p/>
          <a:p>
            <a:r>
              <a:t> 🔑 Insulin</a:t>
            </a:r>
          </a:p>
          <a:p>
            <a:r>
              <a:t> the key that lets</a:t>
            </a:r>
          </a:p>
          <a:p>
            <a:r>
              <a:t> sugar into cells</a:t>
            </a:r>
          </a:p>
          <a:p>
            <a:r>
              <a:t> 🏭 Pancreas</a:t>
            </a:r>
          </a:p>
          <a:p>
            <a:r>
              <a:t> makes insulin</a:t>
            </a:r>
          </a:p>
          <a:p/>
          <a:p>
            <a:r>
              <a:t> Biology A · Level 1 · Blood Sugar &amp; Diabetes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Just Right</a:t>
            </a:r>
          </a:p>
          <a:p>
            <a:r>
              <a:t>🌡️ A thermostat keeps a room just</a:t>
            </a:r>
          </a:p>
          <a:p>
            <a:r>
              <a:t>right.</a:t>
            </a:r>
          </a:p>
          <a:p>
            <a:r>
              <a:t> 🌡️</a:t>
            </a:r>
          </a:p>
          <a:p>
            <a:r>
              <a:t>🧍 My body keeps me just right</a:t>
            </a:r>
          </a:p>
          <a:p>
            <a:r>
              <a:t>too.</a:t>
            </a:r>
          </a:p>
          <a:p/>
          <a:p/>
          <a:p>
            <a:r>
              <a:t> Biology A · Level 1 · Blood Sugar &amp; Diabetes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Sugar in My Blood</a:t>
            </a:r>
          </a:p>
          <a:p>
            <a:r>
              <a:t>🍎 I eat. My blood sugar goes up.</a:t>
            </a:r>
          </a:p>
          <a:p>
            <a:r>
              <a:t> 🍬</a:t>
            </a:r>
          </a:p>
          <a:p>
            <a:r>
              <a:t>🏃 I move. My blood sugar goes</a:t>
            </a:r>
          </a:p>
          <a:p>
            <a:r>
              <a:t>down.</a:t>
            </a:r>
          </a:p>
          <a:p/>
          <a:p/>
          <a:p/>
          <a:p>
            <a:r>
              <a:t> Biology A · Level 1 · Blood Sugar &amp; Diabetes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Insulin Is a Key</a:t>
            </a:r>
          </a:p>
          <a:p>
            <a:r>
              <a:t>🔑 Insulin is like a key.</a:t>
            </a:r>
          </a:p>
          <a:p>
            <a:r>
              <a:t> 🔑</a:t>
            </a:r>
          </a:p>
          <a:p>
            <a:r>
              <a:t>🚪 It opens the cell door. 🍬 Sugar</a:t>
            </a:r>
          </a:p>
          <a:p>
            <a:r>
              <a:t>goes in.</a:t>
            </a:r>
          </a:p>
          <a:p/>
          <a:p/>
          <a:p/>
          <a:p>
            <a:r>
              <a:t> Biology A · Level 1 · Blood Sugar &amp; Diabetes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1 of 3</a:t>
            </a:r>
          </a:p>
          <a:p/>
          <a:p/>
          <a:p/>
          <a:p>
            <a:r>
              <a:t> 🔑 Insulin is like a…</a:t>
            </a:r>
          </a:p>
          <a:p/>
          <a:p/>
          <a:p/>
          <a:p>
            <a:r>
              <a:t>Point to the picture! 🧢 Hat 🔑 Key</a:t>
            </a:r>
          </a:p>
          <a:p>
            <a:r>
              <a:t> Biology A · Level 1 · Blood Sugar &amp; Diabetes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1 of 3</a:t>
            </a:r>
          </a:p>
          <a:p/>
          <a:p/>
          <a:p/>
          <a:p/>
          <a:p>
            <a:r>
              <a:t> 🔑 Key</a:t>
            </a:r>
          </a:p>
          <a:p>
            <a:r>
              <a:t> Insulin opens the cell door</a:t>
            </a:r>
          </a:p>
          <a:p>
            <a:r>
              <a:t> for sugar.</a:t>
            </a:r>
          </a:p>
          <a:p/>
          <a:p/>
          <a:p>
            <a:r>
              <a:t> Biology A · Level 1 · Blood Sugar &amp; Diabetes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The Pancreas</a:t>
            </a:r>
          </a:p>
          <a:p>
            <a:r>
              <a:t>🏭 The pancreas makes</a:t>
            </a:r>
          </a:p>
          <a:p>
            <a:r>
              <a:t>insulin.</a:t>
            </a:r>
          </a:p>
          <a:p/>
          <a:p>
            <a:r>
              <a:t>📍 It is near the stomach.</a:t>
            </a:r>
          </a:p>
          <a:p>
            <a:r>
              <a:t> Biology A · Level 1 · Blood Sugar &amp; Diabetes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Diabetes</a:t>
            </a:r>
          </a:p>
          <a:p>
            <a:r>
              <a:t>🩸 Diabetes: blood sugar</a:t>
            </a:r>
          </a:p>
          <a:p>
            <a:r>
              <a:t>stays too high.</a:t>
            </a:r>
          </a:p>
          <a:p/>
          <a:p>
            <a:r>
              <a:t>🩺 People check with a</a:t>
            </a:r>
          </a:p>
          <a:p>
            <a:r>
              <a:t>meter.</a:t>
            </a:r>
          </a:p>
          <a:p/>
          <a:p/>
          <a:p>
            <a:r>
              <a:t> Biology A · Level 1 · Blood Sugar &amp; Diabetes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Compare</a:t>
            </a:r>
          </a:p>
          <a:p/>
          <a:p/>
          <a:p/>
          <a:p>
            <a:r>
              <a:t>Two Kinds</a:t>
            </a:r>
          </a:p>
          <a:p/>
          <a:p/>
          <a:p>
            <a:r>
              <a:t>1️⃣</a:t>
            </a:r>
          </a:p>
          <a:p>
            <a:r>
              <a:t>Type 1</a:t>
            </a:r>
          </a:p>
          <a:p/>
          <a:p>
            <a:r>
              <a:t> 2️⃣</a:t>
            </a:r>
          </a:p>
          <a:p>
            <a:r>
              <a:t> Type 2</a:t>
            </a:r>
          </a:p>
          <a:p>
            <a:r>
              <a:t> 🩸</a:t>
            </a:r>
          </a:p>
          <a:p>
            <a:r>
              <a:t>🏭 No insulin 🔑 Key does not</a:t>
            </a:r>
          </a:p>
          <a:p>
            <a:r>
              <a:t>💉 Needs insulin 🥗 Habits can</a:t>
            </a:r>
          </a:p>
          <a:p>
            <a:r>
              <a:t>made work well</a:t>
            </a:r>
          </a:p>
          <a:p/>
          <a:p>
            <a:r>
              <a:t> help</a:t>
            </a:r>
          </a:p>
          <a:p/>
          <a:p>
            <a:r>
              <a:t> Biology A · Level 1 · Blood Sugar &amp; Diabetes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2 of 3</a:t>
            </a:r>
          </a:p>
          <a:p/>
          <a:p/>
          <a:p>
            <a:r>
              <a:t> 🩸 Diabetes means blood</a:t>
            </a:r>
          </a:p>
          <a:p>
            <a:r>
              <a:t> sugar is…</a:t>
            </a:r>
          </a:p>
          <a:p/>
          <a:p>
            <a:r>
              <a:t>Point to the picture! ⬆️ Too high</a:t>
            </a:r>
          </a:p>
          <a:p>
            <a:r>
              <a:t> 👌 Just right</a:t>
            </a:r>
          </a:p>
          <a:p>
            <a:r>
              <a:t> Biology A · Level 1 · Blood Sugar &amp; Diabetes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2 of 3</a:t>
            </a:r>
          </a:p>
          <a:p/>
          <a:p/>
          <a:p/>
          <a:p/>
          <a:p>
            <a:r>
              <a:t> ⬆️ Too high</a:t>
            </a:r>
          </a:p>
          <a:p>
            <a:r>
              <a:t> Too high for too long.</a:t>
            </a:r>
          </a:p>
          <a:p/>
          <a:p/>
          <a:p>
            <a:r>
              <a:t> Biology A · Level 1 · Blood Sugar &amp; Diabetes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Compare</a:t>
            </a:r>
          </a:p>
          <a:p/>
          <a:p/>
          <a:p>
            <a:r>
              <a:t>Can I Change It?</a:t>
            </a:r>
          </a:p>
          <a:p>
            <a:r>
              <a:t> 🤔</a:t>
            </a:r>
          </a:p>
          <a:p>
            <a:r>
              <a:t> ✅</a:t>
            </a:r>
          </a:p>
          <a:p>
            <a:r>
              <a:t> Yes</a:t>
            </a:r>
          </a:p>
          <a:p/>
          <a:p/>
          <a:p/>
          <a:p>
            <a:r>
              <a:t> 🥗 Food</a:t>
            </a:r>
          </a:p>
          <a:p>
            <a:r>
              <a:t> 🏃 Moving</a:t>
            </a:r>
          </a:p>
          <a:p>
            <a:r>
              <a:t> ❌</a:t>
            </a:r>
          </a:p>
          <a:p>
            <a:r>
              <a:t> No</a:t>
            </a:r>
          </a:p>
          <a:p/>
          <a:p/>
          <a:p/>
          <a:p>
            <a:r>
              <a:t> 🧬 My family</a:t>
            </a:r>
          </a:p>
          <a:p>
            <a:r>
              <a:t> 😴 Sleep</a:t>
            </a:r>
          </a:p>
          <a:p>
            <a:r>
              <a:t> genes</a:t>
            </a:r>
          </a:p>
          <a:p>
            <a:r>
              <a:t> 🎂 My age</a:t>
            </a:r>
          </a:p>
          <a:p>
            <a:r>
              <a:t> Biology A · Level 1 · Blood Sugar &amp; Diabetes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>
            <a:r>
              <a:t>Healthy Choices</a:t>
            </a:r>
          </a:p>
          <a:p/>
          <a:p>
            <a:r>
              <a:t> 💧 Water</a:t>
            </a:r>
          </a:p>
          <a:p>
            <a:r>
              <a:t> not soda 🥗 Veggies</a:t>
            </a:r>
          </a:p>
          <a:p>
            <a:r>
              <a:t> every day</a:t>
            </a:r>
          </a:p>
          <a:p/>
          <a:p/>
          <a:p/>
          <a:p/>
          <a:p>
            <a:r>
              <a:t> 🏃 Move</a:t>
            </a:r>
          </a:p>
          <a:p>
            <a:r>
              <a:t> every day 😴 Sleep</a:t>
            </a:r>
          </a:p>
          <a:p>
            <a:r>
              <a:t> every night</a:t>
            </a:r>
          </a:p>
          <a:p/>
          <a:p>
            <a:r>
              <a:t> Biology A · Level 1 · Blood Sugar &amp; Diabetes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3 of 3</a:t>
            </a:r>
          </a:p>
          <a:p/>
          <a:p/>
          <a:p>
            <a:r>
              <a:t> 💧 Which helps blood</a:t>
            </a:r>
          </a:p>
          <a:p>
            <a:r>
              <a:t> sugar?</a:t>
            </a:r>
          </a:p>
          <a:p/>
          <a:p>
            <a:r>
              <a:t>Point to the picture! 💧 Water</a:t>
            </a:r>
          </a:p>
          <a:p>
            <a:r>
              <a:t> 🥤 Lots of soda</a:t>
            </a:r>
          </a:p>
          <a:p>
            <a:r>
              <a:t> Biology A · Level 1 · Blood Sugar &amp; Diabetes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3 of 3</a:t>
            </a:r>
          </a:p>
          <a:p/>
          <a:p/>
          <a:p/>
          <a:p/>
          <a:p>
            <a:r>
              <a:t> 💧 Water</a:t>
            </a:r>
          </a:p>
          <a:p>
            <a:r>
              <a:t> Water does not raise</a:t>
            </a:r>
          </a:p>
          <a:p>
            <a:r>
              <a:t> blood sugar.</a:t>
            </a:r>
          </a:p>
          <a:p/>
          <a:p/>
          <a:p>
            <a:r>
              <a:t> Biology A · Level 1 · Blood Sugar &amp; Diabetes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Wrap-Up</a:t>
            </a:r>
          </a:p>
          <a:p/>
          <a:p/>
          <a:p/>
          <a:p>
            <a:r>
              <a:t>Recap</a:t>
            </a:r>
          </a:p>
          <a:p/>
          <a:p>
            <a:r>
              <a:t> 🌡️ Homeostasis</a:t>
            </a:r>
          </a:p>
          <a:p>
            <a:r>
              <a:t> just right body 🔑 Insulin</a:t>
            </a:r>
          </a:p>
          <a:p>
            <a:r>
              <a:t> the key</a:t>
            </a:r>
          </a:p>
          <a:p/>
          <a:p/>
          <a:p/>
          <a:p/>
          <a:p>
            <a:r>
              <a:t> 🩸 Diabetes</a:t>
            </a:r>
          </a:p>
          <a:p>
            <a:r>
              <a:t> sugar too high 🥗 Choices</a:t>
            </a:r>
          </a:p>
          <a:p>
            <a:r>
              <a:t> water, veggies,</a:t>
            </a:r>
          </a:p>
          <a:p>
            <a:r>
              <a:t> move</a:t>
            </a:r>
          </a:p>
          <a:p/>
          <a:p>
            <a:r>
              <a:t> Biology A · Level 1 · Blood Sugar &amp; Diabetes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Wrap-Up</a:t>
            </a:r>
          </a:p>
          <a:p/>
          <a:p/>
          <a:p/>
          <a:p/>
          <a:p>
            <a:r>
              <a:t>Great Job!</a:t>
            </a:r>
          </a:p>
          <a:p>
            <a:r>
              <a:t> 🔑 Insulin is a key.</a:t>
            </a:r>
          </a:p>
          <a:p>
            <a:r>
              <a:t> 🌟</a:t>
            </a:r>
          </a:p>
          <a:p>
            <a:r>
              <a:t> 🩸 Diabetes: sugar too high.</a:t>
            </a:r>
          </a:p>
          <a:p>
            <a:r>
              <a:t> 🥗 I can name a healthy choice.</a:t>
            </a:r>
          </a:p>
          <a:p/>
          <a:p/>
          <a:p/>
          <a:p>
            <a:r>
              <a:t> Biology A · Level 1 · Blood Sugar &amp; Diabetes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3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