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6 · Level 1</a:t>
            </a:r>
          </a:p>
          <a:p/>
          <a:p/>
          <a:p/>
          <a:p/>
          <a:p>
            <a:r>
              <a:t>Diabetes PSA</a:t>
            </a:r>
          </a:p>
          <a:p>
            <a:r>
              <a:t>Poster</a:t>
            </a:r>
          </a:p>
          <a:p>
            <a:r>
              <a:t>TODAY'S PLAN</a:t>
            </a:r>
          </a:p>
          <a:p>
            <a:r>
              <a:t> 📣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🔎 Fact finder</a:t>
            </a:r>
          </a:p>
          <a:p>
            <a:r>
              <a:t> I find facts. 🖼️ Picture picker</a:t>
            </a:r>
          </a:p>
          <a:p>
            <a:r>
              <a:t> I pick pictures.</a:t>
            </a:r>
          </a:p>
          <a:p/>
          <a:p/>
          <a:p/>
          <a:p/>
          <a:p>
            <a:r>
              <a:t> ✏️ Writer</a:t>
            </a:r>
          </a:p>
          <a:p>
            <a:r>
              <a:t> I write. 🎨 Designer</a:t>
            </a:r>
          </a:p>
          <a:p>
            <a:r>
              <a:t> I make it look good.</a:t>
            </a:r>
          </a:p>
          <a:p/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📰 Use the source staff gives me.</a:t>
            </a:r>
          </a:p>
          <a:p>
            <a:r>
              <a:t> ⚠️</a:t>
            </a:r>
          </a:p>
          <a:p>
            <a:r>
              <a:t>🤝 Be kind about people.</a:t>
            </a:r>
          </a:p>
          <a:p>
            <a:r>
              <a:t>🔒 No private health facts.</a:t>
            </a:r>
          </a:p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🌎 Pick a country or culture (with</a:t>
            </a:r>
          </a:p>
          <a:p>
            <a:r>
              <a:t> staff).</a:t>
            </a:r>
          </a:p>
          <a:p>
            <a:r>
              <a:t> 🌎</a:t>
            </a:r>
          </a:p>
          <a:p>
            <a:r>
              <a:t>2. 🏷️ Write a title.</a:t>
            </a:r>
          </a:p>
          <a:p>
            <a:r>
              <a:t>3. ❓ Say what diabetes is (use the</a:t>
            </a:r>
          </a:p>
          <a:p>
            <a:r>
              <a:t> key 🔑).</a:t>
            </a:r>
          </a:p>
          <a:p/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🔢 Write 2 facts.</a:t>
            </a:r>
          </a:p>
          <a:p>
            <a:r>
              <a:t>2. 🖼️ Add 2 pictures.</a:t>
            </a:r>
          </a:p>
          <a:p>
            <a:r>
              <a:t> 🔢</a:t>
            </a:r>
          </a:p>
          <a:p>
            <a:r>
              <a:t>3. ✅ Check the list.</a:t>
            </a:r>
          </a:p>
          <a:p/>
          <a:p/>
          <a:p/>
          <a:p/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🏷️ A poster needs a…</a:t>
            </a:r>
          </a:p>
          <a:p/>
          <a:p/>
          <a:p/>
          <a:p>
            <a:r>
              <a:t>Point to the picture! 1️⃣ 🎵 Song 2️⃣ 🏷️ Title</a:t>
            </a:r>
          </a:p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🏷️ 🏷️ Title</a:t>
            </a:r>
          </a:p>
          <a:p>
            <a:r>
              <a:t> Title first.</a:t>
            </a:r>
          </a:p>
          <a:p/>
          <a:p/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🔑 Insulin is like a…</a:t>
            </a:r>
          </a:p>
          <a:p/>
          <a:p/>
          <a:p/>
          <a:p>
            <a:r>
              <a:t>Point to the picture! 1️⃣ 🔑 Key 2️⃣ 🧢 Hat</a:t>
            </a:r>
          </a:p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🔑 🔑 Key</a:t>
            </a:r>
          </a:p>
          <a:p>
            <a:r>
              <a:t> Use the key picture on the</a:t>
            </a:r>
          </a:p>
          <a:p>
            <a:r>
              <a:t> poster.</a:t>
            </a:r>
          </a:p>
          <a:p/>
          <a:p/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💾 Save my poster</a:t>
            </a:r>
          </a:p>
          <a:p>
            <a:r>
              <a:t> 😀 My check sheet</a:t>
            </a:r>
          </a:p>
          <a:p/>
          <a:p/>
          <a:p>
            <a:r>
              <a:t> Biology A · Level 1 · Diabetes PSA Poster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