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5 · Level 2</a:t>
            </a:r>
          </a:p>
          <a:p/>
          <a:p/>
          <a:p/>
          <a:p/>
          <a:p>
            <a:r>
              <a:t>Yeast Feast</a:t>
            </a:r>
          </a:p>
          <a:p>
            <a:r>
              <a:t>👥 Jobs</a:t>
            </a:r>
          </a:p>
          <a:p>
            <a:r>
              <a:t>TODAY'S PLAN</a:t>
            </a:r>
          </a:p>
          <a:p/>
          <a:p/>
          <a:p>
            <a:r>
              <a:t>⚠️ Safety</a:t>
            </a:r>
          </a:p>
          <a:p>
            <a:r>
              <a:t>🌱 Steps</a:t>
            </a:r>
          </a:p>
          <a:p>
            <a:r>
              <a:t> 🍞</a:t>
            </a:r>
          </a:p>
          <a:p>
            <a:r>
              <a:t>✅ Check</a:t>
            </a:r>
          </a:p>
          <a:p>
            <a:r>
              <a:t>📝 Reflect</a:t>
            </a:r>
          </a:p>
          <a:p/>
          <a:p>
            <a:r>
              <a:t> Biology A · Level 2 · Yeast Feast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Get ready</a:t>
            </a:r>
          </a:p>
          <a:p/>
          <a:p/>
          <a:p/>
          <a:p>
            <a:r>
              <a:t>Jobs</a:t>
            </a:r>
          </a:p>
          <a:p/>
          <a:p>
            <a:r>
              <a:t> 🧪 Pourer</a:t>
            </a:r>
          </a:p>
          <a:p>
            <a:r>
              <a:t> Pours 8 mL of each</a:t>
            </a:r>
          </a:p>
          <a:p>
            <a:r>
              <a:t> food into its tube.</a:t>
            </a:r>
          </a:p>
          <a:p>
            <a:r>
              <a:t> 🍞 Yeast adder</a:t>
            </a:r>
          </a:p>
          <a:p>
            <a:r>
              <a:t> Fills each tube to the</a:t>
            </a:r>
          </a:p>
          <a:p>
            <a:r>
              <a:t> top with warm yeast</a:t>
            </a:r>
          </a:p>
          <a:p>
            <a:r>
              <a:t> (staff helps).</a:t>
            </a:r>
          </a:p>
          <a:p/>
          <a:p/>
          <a:p/>
          <a:p/>
          <a:p>
            <a:r>
              <a:t> 📏 Reader</a:t>
            </a:r>
          </a:p>
          <a:p>
            <a:r>
              <a:t> Reads the gas at the</a:t>
            </a:r>
          </a:p>
          <a:p>
            <a:r>
              <a:t> pointy end (to 0.5 mL).</a:t>
            </a:r>
          </a:p>
          <a:p>
            <a:r>
              <a:t> 📝 Recorder</a:t>
            </a:r>
          </a:p>
          <a:p>
            <a:r>
              <a:t> Writes the gas for each</a:t>
            </a:r>
          </a:p>
          <a:p>
            <a:r>
              <a:t> food.</a:t>
            </a:r>
          </a:p>
          <a:p/>
          <a:p>
            <a:r>
              <a:t> Biology A · Level 2 · Yeast Feast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Safety</a:t>
            </a:r>
          </a:p>
          <a:p/>
          <a:p/>
          <a:p/>
          <a:p>
            <a:r>
              <a:t>Be Safe</a:t>
            </a:r>
          </a:p>
          <a:p>
            <a:r>
              <a:t>🥽 Goggles on.</a:t>
            </a:r>
          </a:p>
          <a:p>
            <a:r>
              <a:t>🚫 Do not taste the foods or the yeast.</a:t>
            </a:r>
          </a:p>
          <a:p>
            <a:r>
              <a:t> ⚠️</a:t>
            </a:r>
          </a:p>
          <a:p>
            <a:r>
              <a:t>🍬 Allergy check before the lab, especially for</a:t>
            </a:r>
          </a:p>
          <a:p>
            <a:r>
              <a:t>the “your choice” food (milk, nuts, gluten,</a:t>
            </a:r>
          </a:p>
          <a:p>
            <a:r>
              <a:t>juice).</a:t>
            </a:r>
          </a:p>
          <a:p/>
          <a:p>
            <a:r>
              <a:t>🧼 Wash hands after.</a:t>
            </a:r>
          </a:p>
          <a:p>
            <a:r>
              <a:t> Biology A · Level 2 · Yeast Feast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</a:t>
            </a:r>
          </a:p>
          <a:p>
            <a:r>
              <a:t>1. 🏷️ Label 4 tubes: glucose, starch, water, choice.</a:t>
            </a:r>
          </a:p>
          <a:p>
            <a:r>
              <a:t>2. 🧪 Pour 8 mL of each food in its tube.</a:t>
            </a:r>
          </a:p>
          <a:p>
            <a:r>
              <a:t>3. 🍞 Fill to the top with warm yeast solution. Cap,</a:t>
            </a:r>
          </a:p>
          <a:p>
            <a:r>
              <a:t> thumb over the holes.</a:t>
            </a:r>
          </a:p>
          <a:p>
            <a:r>
              <a:t> 🏷️</a:t>
            </a:r>
          </a:p>
          <a:p>
            <a:r>
              <a:t>4. 🔄 Flip each tube into the beaker of warm water.</a:t>
            </a:r>
          </a:p>
          <a:p>
            <a:r>
              <a:t>5. 📏 Read the gas every few minutes (to 0.5 mL).</a:t>
            </a:r>
          </a:p>
          <a:p>
            <a:r>
              <a:t>6. 🧠 Claim: which food made the most CO2?</a:t>
            </a:r>
          </a:p>
          <a:p>
            <a:r>
              <a:t> Why?</a:t>
            </a:r>
          </a:p>
          <a:p/>
          <a:p>
            <a:r>
              <a:t> Biology A · Level 2 · Yeast Feast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2</a:t>
            </a:r>
          </a:p>
          <a:p/>
          <a:p/>
          <a:p/>
          <a:p>
            <a:r>
              <a:t> 🫧 The gas in the tubes is…</a:t>
            </a:r>
          </a:p>
          <a:p/>
          <a:p/>
          <a:p/>
          <a:p>
            <a:r>
              <a:t>Hold up 1, 2, or 3: 1️⃣ Carbon dioxide 2️⃣ Oxygen</a:t>
            </a:r>
          </a:p>
          <a:p>
            <a:r>
              <a:t> 3️⃣ Steam</a:t>
            </a:r>
          </a:p>
          <a:p>
            <a:r>
              <a:t> Biology A · Level 2 · Yeast Feast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2</a:t>
            </a:r>
          </a:p>
          <a:p/>
          <a:p/>
          <a:p/>
          <a:p/>
          <a:p>
            <a:r>
              <a:t> 🫧 Carbon</a:t>
            </a:r>
          </a:p>
          <a:p>
            <a:r>
              <a:t> dioxide</a:t>
            </a:r>
          </a:p>
          <a:p>
            <a:r>
              <a:t> Yeast respiration makes CO2.</a:t>
            </a:r>
          </a:p>
          <a:p/>
          <a:p/>
          <a:p>
            <a:r>
              <a:t> Biology A · Level 2 · Yeast Feast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2</a:t>
            </a:r>
          </a:p>
          <a:p/>
          <a:p/>
          <a:p/>
          <a:p>
            <a:r>
              <a:t> 🍬 Why did glucose make more</a:t>
            </a:r>
          </a:p>
          <a:p>
            <a:r>
              <a:t> gas than starch?</a:t>
            </a:r>
          </a:p>
          <a:p/>
          <a:p/>
          <a:p>
            <a:r>
              <a:t>Hold up 1, 2, or 3: 1️⃣ Starch is a fat</a:t>
            </a:r>
          </a:p>
          <a:p>
            <a:r>
              <a:t> 2️⃣ Glucose is colder 3️⃣ Glucose can be used right away</a:t>
            </a:r>
          </a:p>
          <a:p>
            <a:r>
              <a:t> Biology A · Level 2 · Yeast Feast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2</a:t>
            </a:r>
          </a:p>
          <a:p/>
          <a:p/>
          <a:p/>
          <a:p/>
          <a:p>
            <a:r>
              <a:t> 🍬</a:t>
            </a:r>
          </a:p>
          <a:p>
            <a:r>
              <a:t> Glucose can</a:t>
            </a:r>
          </a:p>
          <a:p>
            <a:r>
              <a:t> be used right</a:t>
            </a:r>
          </a:p>
          <a:p>
            <a:r>
              <a:t> away</a:t>
            </a:r>
          </a:p>
          <a:p>
            <a:r>
              <a:t> Starch must be broken into glucose</a:t>
            </a:r>
          </a:p>
          <a:p>
            <a:r>
              <a:t> first.</a:t>
            </a:r>
          </a:p>
          <a:p/>
          <a:p>
            <a:r>
              <a:t> Biology A · Level 2 · Yeast Feast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Clean Up +</a:t>
            </a:r>
          </a:p>
          <a:p>
            <a:r>
              <a:t>Reflect</a:t>
            </a:r>
          </a:p>
          <a:p>
            <a:r>
              <a:t> 🧽</a:t>
            </a:r>
          </a:p>
          <a:p>
            <a:r>
              <a:t> 🧪 Clean tubes</a:t>
            </a:r>
          </a:p>
          <a:p>
            <a:r>
              <a:t> 🧼 Wash hands</a:t>
            </a:r>
          </a:p>
          <a:p>
            <a:r>
              <a:t> 📝 Claim + reflection</a:t>
            </a:r>
          </a:p>
          <a:p/>
          <a:p/>
          <a:p>
            <a:r>
              <a:t> Biology A · Level 2 · Yeast Feast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