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5 · Level 2 (modified)</a:t>
            </a:r>
          </a:p>
          <a:p/>
          <a:p/>
          <a:p/>
          <a:p/>
          <a:p>
            <a:r>
              <a:t>Breathing,</a:t>
            </a:r>
          </a:p>
          <a:p>
            <a:r>
              <a:t>Exercise &amp; Energy</a:t>
            </a:r>
          </a:p>
          <a:p>
            <a:r>
              <a:t>🔥 Cellular respiration</a:t>
            </a:r>
          </a:p>
          <a:p>
            <a:r>
              <a:t>TODAY'S PLAN</a:t>
            </a:r>
          </a:p>
          <a:p>
            <a:r>
              <a:t> 🫁</a:t>
            </a:r>
          </a:p>
          <a:p>
            <a:r>
              <a:t>🪙 ATP</a:t>
            </a:r>
          </a:p>
          <a:p>
            <a:r>
              <a:t>🫁 Heart and lungs</a:t>
            </a:r>
          </a:p>
          <a:p>
            <a:r>
              <a:t>🏃 Exercise data</a:t>
            </a:r>
          </a:p>
          <a:p>
            <a:r>
              <a:t>🍞 Yeast and combustion</a:t>
            </a:r>
          </a:p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🍬 Carbohydrates are broken into</a:t>
            </a:r>
          </a:p>
          <a:p>
            <a:r>
              <a:t>glucose in digestion.</a:t>
            </a:r>
          </a:p>
          <a:p>
            <a:r>
              <a:t> 🔁</a:t>
            </a:r>
          </a:p>
          <a:p>
            <a:r>
              <a:t>🌀 Glucose goes into the blood in the</a:t>
            </a:r>
          </a:p>
          <a:p>
            <a:r>
              <a:t>small intestine.</a:t>
            </a:r>
          </a:p>
          <a:p/>
          <a:p>
            <a:r>
              <a:t>❓ What do cells do with glucose? (make</a:t>
            </a:r>
          </a:p>
          <a:p>
            <a:r>
              <a:t>energy)</a:t>
            </a:r>
          </a:p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Words to Know</a:t>
            </a:r>
          </a:p>
          <a:p/>
          <a:p/>
          <a:p>
            <a:r>
              <a:t> 🔥 🪙</a:t>
            </a:r>
          </a:p>
          <a:p>
            <a:r>
              <a:t> Cellular respiration</a:t>
            </a:r>
          </a:p>
          <a:p>
            <a:r>
              <a:t> ATP</a:t>
            </a:r>
          </a:p>
          <a:p>
            <a:r>
              <a:t> Cells use glucose + oxygen</a:t>
            </a:r>
          </a:p>
          <a:p>
            <a:r>
              <a:t> The energy molecule cells</a:t>
            </a:r>
          </a:p>
          <a:p>
            <a:r>
              <a:t> to make energy (ATP).</a:t>
            </a:r>
          </a:p>
          <a:p>
            <a:r>
              <a:t> can use right away. Like</a:t>
            </a:r>
          </a:p>
          <a:p>
            <a:r>
              <a:t> Carbon dioxide and water</a:t>
            </a:r>
          </a:p>
          <a:p>
            <a:r>
              <a:t> energy coins.</a:t>
            </a:r>
          </a:p>
          <a:p>
            <a:r>
              <a:t> come out.</a:t>
            </a:r>
          </a:p>
          <a:p/>
          <a:p/>
          <a:p/>
          <a:p/>
          <a:p>
            <a:r>
              <a:t> 💨 Oxygen</a:t>
            </a:r>
          </a:p>
          <a:p>
            <a:r>
              <a:t> The gas we breathe in. Cells</a:t>
            </a:r>
          </a:p>
          <a:p>
            <a:r>
              <a:t> need it to burn glucose.</a:t>
            </a:r>
          </a:p>
          <a:p>
            <a:r>
              <a:t> 😮‍💨 Carbon dioxide</a:t>
            </a:r>
          </a:p>
          <a:p>
            <a:r>
              <a:t> The gas we breathe out. It is</a:t>
            </a:r>
          </a:p>
          <a:p>
            <a:r>
              <a:t> made when cells burn food.</a:t>
            </a:r>
          </a:p>
          <a:p/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More Words to Know</a:t>
            </a:r>
          </a:p>
          <a:p>
            <a:r>
              <a:t>🫁 Lungs: Organs that take in oxygen and get rid of</a:t>
            </a:r>
          </a:p>
          <a:p>
            <a:r>
              <a:t>carbon dioxide.</a:t>
            </a:r>
          </a:p>
          <a:p/>
          <a:p>
            <a:r>
              <a:t>❤️ Heart: A muscle that pumps blood with oxygen</a:t>
            </a:r>
          </a:p>
          <a:p>
            <a:r>
              <a:t>and glucose to the cells.</a:t>
            </a:r>
          </a:p>
          <a:p>
            <a:r>
              <a:t> 📖</a:t>
            </a:r>
          </a:p>
          <a:p>
            <a:r>
              <a:t>🔥 Combustion: Burning: fuel + oxygen → carbon</a:t>
            </a:r>
          </a:p>
          <a:p>
            <a:r>
              <a:t>dioxide + water + energy (heat and light).</a:t>
            </a:r>
          </a:p>
          <a:p/>
          <a:p>
            <a:r>
              <a:t>🍞 Yeast: A one-celled fungus. It eats sugar and</a:t>
            </a:r>
          </a:p>
          <a:p>
            <a:r>
              <a:t>makes carbon dioxide gas.</a:t>
            </a:r>
          </a:p>
          <a:p/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Cellular Respiration</a:t>
            </a:r>
          </a:p>
          <a:p>
            <a:r>
              <a:t>🔥 Glucose + oxygen → carbon dioxide +</a:t>
            </a:r>
          </a:p>
          <a:p>
            <a:r>
              <a:t>water + ATP (energy).</a:t>
            </a:r>
          </a:p>
          <a:p>
            <a:r>
              <a:t> 🔥</a:t>
            </a:r>
          </a:p>
          <a:p>
            <a:r>
              <a:t>🌿 Plants and animals do cellular</a:t>
            </a:r>
          </a:p>
          <a:p>
            <a:r>
              <a:t>respiration.</a:t>
            </a:r>
          </a:p>
          <a:p/>
          <a:p>
            <a:r>
              <a:t>🏭 It happens in the mitochondria.</a:t>
            </a:r>
          </a:p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>
            <a:r>
              <a:t> 🔥 What are the inputs of</a:t>
            </a:r>
          </a:p>
          <a:p>
            <a:r>
              <a:t> cellular respiration?</a:t>
            </a:r>
          </a:p>
          <a:p/>
          <a:p/>
          <a:p>
            <a:r>
              <a:t>Hold up 1, 2, or 3: 1️⃣ Carbon dioxide and water</a:t>
            </a:r>
          </a:p>
          <a:p>
            <a:r>
              <a:t> 2️⃣ Glucose and oxygen 3️⃣ Light and water</a:t>
            </a:r>
          </a:p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🔥 Glucose and</a:t>
            </a:r>
          </a:p>
          <a:p>
            <a:r>
              <a:t> oxygen</a:t>
            </a:r>
          </a:p>
          <a:p>
            <a:r>
              <a:t> Inputs = glucose + oxygen.</a:t>
            </a:r>
          </a:p>
          <a:p/>
          <a:p/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ATP: Energy Coins</a:t>
            </a:r>
          </a:p>
          <a:p>
            <a:r>
              <a:t>🪙 ATP is energy cells can use right</a:t>
            </a:r>
          </a:p>
          <a:p>
            <a:r>
              <a:t>away.</a:t>
            </a:r>
          </a:p>
          <a:p>
            <a:r>
              <a:t> 🪙</a:t>
            </a:r>
          </a:p>
          <a:p>
            <a:r>
              <a:t>💥 Energy is released when a phosphate</a:t>
            </a:r>
          </a:p>
          <a:p>
            <a:r>
              <a:t>group comes off.</a:t>
            </a:r>
          </a:p>
          <a:p/>
          <a:p>
            <a:r>
              <a:t>☀️ The energy first came from the sun</a:t>
            </a:r>
          </a:p>
          <a:p>
            <a:r>
              <a:t>(through food).</a:t>
            </a:r>
          </a:p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Heart and Lungs</a:t>
            </a:r>
          </a:p>
          <a:p/>
          <a:p/>
          <a:p>
            <a:r>
              <a:t>🫁</a:t>
            </a:r>
          </a:p>
          <a:p>
            <a:r>
              <a:t>Lungs</a:t>
            </a:r>
          </a:p>
          <a:p/>
          <a:p/>
          <a:p>
            <a:r>
              <a:t> ❤️</a:t>
            </a:r>
          </a:p>
          <a:p>
            <a:r>
              <a:t> Heart</a:t>
            </a:r>
          </a:p>
          <a:p>
            <a:r>
              <a:t> 🫁</a:t>
            </a:r>
          </a:p>
          <a:p>
            <a:r>
              <a:t>Take in oxygen Pumps blood</a:t>
            </a:r>
          </a:p>
          <a:p>
            <a:r>
              <a:t>Get rid of carbon Brings oxygen +</a:t>
            </a:r>
          </a:p>
          <a:p>
            <a:r>
              <a:t>dioxide glucose to cells</a:t>
            </a:r>
          </a:p>
          <a:p/>
          <a:p/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Exercise Lab (A2)</a:t>
            </a:r>
          </a:p>
          <a:p>
            <a:r>
              <a:t>📏 3 clues of respiration:</a:t>
            </a:r>
          </a:p>
          <a:p>
            <a:r>
              <a:t>breathing rate, heart rate, CO2.</a:t>
            </a:r>
          </a:p>
          <a:p/>
          <a:p>
            <a:r>
              <a:t>🪑 Measure at rest, then after 2</a:t>
            </a:r>
          </a:p>
          <a:p>
            <a:r>
              <a:t>minutes of exercise.</a:t>
            </a:r>
          </a:p>
          <a:p/>
          <a:p>
            <a:r>
              <a:t>🟡 BTB turns yellow faster after</a:t>
            </a:r>
          </a:p>
          <a:p>
            <a:r>
              <a:t>exercise = more CO2.</a:t>
            </a:r>
          </a:p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🟡</a:t>
            </a:r>
          </a:p>
          <a:p>
            <a:r>
              <a:t> 🃏 Check 2 of 3</a:t>
            </a:r>
          </a:p>
          <a:p/>
          <a:p>
            <a:r>
              <a:t> After exercise, BTB turns</a:t>
            </a:r>
          </a:p>
          <a:p>
            <a:r>
              <a:t> yellow faster because…</a:t>
            </a:r>
          </a:p>
          <a:p/>
          <a:p>
            <a:r>
              <a:t>Hold up 1, 2, or 3: 1️⃣ We breathe less</a:t>
            </a:r>
          </a:p>
          <a:p>
            <a:r>
              <a:t> 2️⃣ Water gets colder</a:t>
            </a:r>
          </a:p>
          <a:p>
            <a:r>
              <a:t> 3️⃣ Cells make more carbon dioxide</a:t>
            </a:r>
          </a:p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🟡</a:t>
            </a:r>
          </a:p>
          <a:p>
            <a:r>
              <a:t> Cells make</a:t>
            </a:r>
          </a:p>
          <a:p>
            <a:r>
              <a:t> more carbon</a:t>
            </a:r>
          </a:p>
          <a:p>
            <a:r>
              <a:t> dioxide</a:t>
            </a:r>
          </a:p>
          <a:p>
            <a:r>
              <a:t> More muscle work = more</a:t>
            </a:r>
          </a:p>
          <a:p>
            <a:r>
              <a:t> respiration = more CO2.</a:t>
            </a:r>
          </a:p>
          <a:p/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Combustion (A3, A5)</a:t>
            </a:r>
          </a:p>
          <a:p>
            <a:r>
              <a:t>🔥 Burning: fuel + oxygen → carbon</a:t>
            </a:r>
          </a:p>
          <a:p>
            <a:r>
              <a:t>dioxide + water + heat and light.</a:t>
            </a:r>
          </a:p>
          <a:p/>
          <a:p>
            <a:r>
              <a:t>⚖️ A burning marshmallow loses</a:t>
            </a:r>
          </a:p>
          <a:p>
            <a:r>
              <a:t>mass: its atoms go into the air as</a:t>
            </a:r>
          </a:p>
          <a:p>
            <a:r>
              <a:t>CO2 and water.</a:t>
            </a:r>
          </a:p>
          <a:p/>
          <a:p>
            <a:r>
              <a:t>🏃 Our cells do the same thing,</a:t>
            </a:r>
          </a:p>
          <a:p>
            <a:r>
              <a:t>slowly and safely.</a:t>
            </a:r>
          </a:p>
          <a:p/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⚖️</a:t>
            </a:r>
          </a:p>
          <a:p>
            <a:r>
              <a:t> 🃏 Check 3 of 3</a:t>
            </a:r>
          </a:p>
          <a:p/>
          <a:p>
            <a:r>
              <a:t> Where did the marshmallow's</a:t>
            </a:r>
          </a:p>
          <a:p>
            <a:r>
              <a:t> lost mass go?</a:t>
            </a:r>
          </a:p>
          <a:p/>
          <a:p>
            <a:r>
              <a:t>Hold up 1, 2, or 3:</a:t>
            </a:r>
          </a:p>
          <a:p>
            <a:r>
              <a:t> 1️⃣ Into the air as carbon dioxide and water</a:t>
            </a:r>
          </a:p>
          <a:p>
            <a:r>
              <a:t> 2️⃣ It disappeared 3️⃣ Into the skewer</a:t>
            </a:r>
          </a:p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⚖️ Into the air as</a:t>
            </a:r>
          </a:p>
          <a:p>
            <a:r>
              <a:t> carbon dioxide</a:t>
            </a:r>
          </a:p>
          <a:p>
            <a:r>
              <a:t> and water</a:t>
            </a:r>
          </a:p>
          <a:p>
            <a:r>
              <a:t> Matter is not destroyed; it leaves as</a:t>
            </a:r>
          </a:p>
          <a:p>
            <a:r>
              <a:t> gas.</a:t>
            </a:r>
          </a:p>
          <a:p/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Yeast Feast (A4)</a:t>
            </a:r>
          </a:p>
          <a:p>
            <a:r>
              <a:t>🍞 Yeast is alive. It uses glucose and</a:t>
            </a:r>
          </a:p>
          <a:p>
            <a:r>
              <a:t>gives off CO2.</a:t>
            </a:r>
          </a:p>
          <a:p>
            <a:r>
              <a:t> 🍞</a:t>
            </a:r>
          </a:p>
          <a:p>
            <a:r>
              <a:t>🧪 Tubes: glucose, starch, water (+ 1</a:t>
            </a:r>
          </a:p>
          <a:p>
            <a:r>
              <a:t>choice).</a:t>
            </a:r>
          </a:p>
          <a:p/>
          <a:p>
            <a:r>
              <a:t>🫧 More CO2 = the yeast used more of</a:t>
            </a:r>
          </a:p>
          <a:p>
            <a:r>
              <a:t>that food.</a:t>
            </a:r>
          </a:p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Same Reaction</a:t>
            </a:r>
          </a:p>
          <a:p/>
          <a:p/>
          <a:p>
            <a:r>
              <a:t>🔥</a:t>
            </a:r>
          </a:p>
          <a:p>
            <a:r>
              <a:t>Burning</a:t>
            </a:r>
          </a:p>
          <a:p/>
          <a:p/>
          <a:p>
            <a:r>
              <a:t> 🫁</a:t>
            </a:r>
          </a:p>
          <a:p>
            <a:r>
              <a:t> Respiration</a:t>
            </a:r>
          </a:p>
          <a:p>
            <a:r>
              <a:t> 🔄</a:t>
            </a:r>
          </a:p>
          <a:p>
            <a:r>
              <a:t>Fast Slow, in cells</a:t>
            </a:r>
          </a:p>
          <a:p>
            <a:r>
              <a:t>Heat + light ATP + heat</a:t>
            </a:r>
          </a:p>
          <a:p>
            <a:r>
              <a:t>CO2 + water CO2 + water</a:t>
            </a:r>
          </a:p>
          <a:p/>
          <a:p/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🔥 Respiration</a:t>
            </a:r>
          </a:p>
          <a:p>
            <a:r>
              <a:t> glucose + oxygen →</a:t>
            </a:r>
          </a:p>
          <a:p>
            <a:r>
              <a:t> CO2 + water + ATP</a:t>
            </a:r>
          </a:p>
          <a:p>
            <a:r>
              <a:t> 🪙 ATP</a:t>
            </a:r>
          </a:p>
          <a:p>
            <a:r>
              <a:t> usable energy</a:t>
            </a:r>
          </a:p>
          <a:p/>
          <a:p/>
          <a:p/>
          <a:p/>
          <a:p>
            <a:r>
              <a:t> 🏃 Exercise</a:t>
            </a:r>
          </a:p>
          <a:p>
            <a:r>
              <a:t> ↑ breathing, heart</a:t>
            </a:r>
          </a:p>
          <a:p>
            <a:r>
              <a:t> rate, CO2</a:t>
            </a:r>
          </a:p>
          <a:p>
            <a:r>
              <a:t> 🍞 Yeast</a:t>
            </a:r>
          </a:p>
          <a:p>
            <a:r>
              <a:t> CO2 shows</a:t>
            </a:r>
          </a:p>
          <a:p>
            <a:r>
              <a:t> respiration</a:t>
            </a:r>
          </a:p>
          <a:p/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Exit Ticket</a:t>
            </a:r>
          </a:p>
          <a:p>
            <a:r>
              <a:t> 1️⃣</a:t>
            </a:r>
          </a:p>
          <a:p>
            <a:r>
              <a:t> Write the word equation for cellular</a:t>
            </a:r>
          </a:p>
          <a:p>
            <a:r>
              <a:t>respiration.</a:t>
            </a:r>
          </a:p>
          <a:p>
            <a:r>
              <a:t> 🎟️</a:t>
            </a:r>
          </a:p>
          <a:p>
            <a:r>
              <a:t> 2️⃣What 3 things go up with exercise?</a:t>
            </a:r>
          </a:p>
          <a:p>
            <a:r>
              <a:t> 3️⃣</a:t>
            </a:r>
          </a:p>
          <a:p>
            <a:r>
              <a:t> Where does a burning</a:t>
            </a:r>
          </a:p>
          <a:p>
            <a:r>
              <a:t>marshmallow's mass go?</a:t>
            </a:r>
          </a:p>
          <a:p/>
          <a:p/>
          <a:p>
            <a:r>
              <a:t> Biology A · Level 2 · Breathing, Exercise &amp; Energy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