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5 · Level 2</a:t>
            </a:r>
          </a:p>
          <a:p/>
          <a:p/>
          <a:p/>
          <a:p/>
          <a:p>
            <a:r>
              <a:t>Exercise Lab</a:t>
            </a:r>
          </a:p>
          <a:p>
            <a:r>
              <a:t>👥 Jobs</a:t>
            </a:r>
          </a:p>
          <a:p>
            <a:r>
              <a:t>TODAY'S PLAN</a:t>
            </a:r>
          </a:p>
          <a:p/>
          <a:p/>
          <a:p>
            <a:r>
              <a:t>⚠️ Safety</a:t>
            </a:r>
          </a:p>
          <a:p>
            <a:r>
              <a:t>🌱 Steps</a:t>
            </a:r>
          </a:p>
          <a:p>
            <a:r>
              <a:t> 🏃</a:t>
            </a:r>
          </a:p>
          <a:p>
            <a:r>
              <a:t>✅ Check</a:t>
            </a:r>
          </a:p>
          <a:p>
            <a:r>
              <a:t>📝 Reflect</a:t>
            </a:r>
          </a:p>
          <a:p/>
          <a:p>
            <a:r>
              <a:t> Biology A · Level 2 · Exercise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/>
          <a:p>
            <a:r>
              <a:t>Jobs</a:t>
            </a:r>
          </a:p>
          <a:p/>
          <a:p>
            <a:r>
              <a:t> ⏱️ Timer</a:t>
            </a:r>
          </a:p>
          <a:p>
            <a:r>
              <a:t> Times 30 seconds for</a:t>
            </a:r>
          </a:p>
          <a:p>
            <a:r>
              <a:t> counts and 2 minutes of</a:t>
            </a:r>
          </a:p>
          <a:p>
            <a:r>
              <a:t> exercise.</a:t>
            </a:r>
          </a:p>
          <a:p>
            <a:r>
              <a:t> ❤️ Counter</a:t>
            </a:r>
          </a:p>
          <a:p>
            <a:r>
              <a:t> Counts breaths or</a:t>
            </a:r>
          </a:p>
          <a:p>
            <a:r>
              <a:t> heartbeats (or uses a</a:t>
            </a:r>
          </a:p>
          <a:p>
            <a:r>
              <a:t> pulse sensor/watch).</a:t>
            </a:r>
          </a:p>
          <a:p/>
          <a:p/>
          <a:p/>
          <a:p/>
          <a:p>
            <a:r>
              <a:t> 🟡 Color checker</a:t>
            </a:r>
          </a:p>
          <a:p>
            <a:r>
              <a:t> Watches the BTB and</a:t>
            </a:r>
          </a:p>
          <a:p>
            <a:r>
              <a:t> says “yellow!” (staff may</a:t>
            </a:r>
          </a:p>
          <a:p>
            <a:r>
              <a:t> do the blowing).</a:t>
            </a:r>
          </a:p>
          <a:p>
            <a:r>
              <a:t> 📝 Recorder</a:t>
            </a:r>
          </a:p>
          <a:p>
            <a:r>
              <a:t> Writes the numbers in</a:t>
            </a:r>
          </a:p>
          <a:p>
            <a:r>
              <a:t> the table.</a:t>
            </a:r>
          </a:p>
          <a:p/>
          <a:p/>
          <a:p>
            <a:r>
              <a:t> Biology A · Level 2 · Exercise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🥤 Blow OUT through the straw. Never suck in.</a:t>
            </a:r>
          </a:p>
          <a:p>
            <a:r>
              <a:t>Do not drink BTB.</a:t>
            </a:r>
          </a:p>
          <a:p/>
          <a:p>
            <a:r>
              <a:t>🥽 Goggles on. BTB can sting eyes.</a:t>
            </a:r>
          </a:p>
          <a:p>
            <a:r>
              <a:t> ⚠️</a:t>
            </a:r>
          </a:p>
          <a:p>
            <a:r>
              <a:t>🏃 Exercise only the way your IEP/504 and staff</a:t>
            </a:r>
          </a:p>
          <a:p>
            <a:r>
              <a:t>say is OK. Any move counts: arm circles, chair</a:t>
            </a:r>
          </a:p>
          <a:p>
            <a:r>
              <a:t>march, walking.</a:t>
            </a:r>
          </a:p>
          <a:p/>
          <a:p>
            <a:r>
              <a:t>💧 Drink water after. Tell staff if you feel dizzy.</a:t>
            </a:r>
          </a:p>
          <a:p>
            <a:r>
              <a:t> Biology A · Level 2 · Exercise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1 of 2</a:t>
            </a:r>
          </a:p>
          <a:p>
            <a:r>
              <a:t>1. 🪑 At rest: count breaths for 30 seconds,</a:t>
            </a:r>
          </a:p>
          <a:p>
            <a:r>
              <a:t> ×2 = breaths per minute.</a:t>
            </a:r>
          </a:p>
          <a:p>
            <a:r>
              <a:t>2. ❤️ At rest: count heartbeats for 30</a:t>
            </a:r>
          </a:p>
          <a:p>
            <a:r>
              <a:t> seconds, ×2.</a:t>
            </a:r>
          </a:p>
          <a:p>
            <a:r>
              <a:t> 🪑</a:t>
            </a:r>
          </a:p>
          <a:p>
            <a:r>
              <a:t>3. 🟡 At rest: time how long BTB takes to</a:t>
            </a:r>
          </a:p>
          <a:p>
            <a:r>
              <a:t> turn yellow (blow OUT gently).</a:t>
            </a:r>
          </a:p>
          <a:p>
            <a:r>
              <a:t>4. 🏃 Exercise 2 minutes (your OK'd move).</a:t>
            </a:r>
          </a:p>
          <a:p/>
          <a:p>
            <a:r>
              <a:t> Biology A · Level 2 · Exercise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2 of 2</a:t>
            </a:r>
          </a:p>
          <a:p>
            <a:r>
              <a:t>1. ❤️ Right away: breaths and heartbeats</a:t>
            </a:r>
          </a:p>
          <a:p>
            <a:r>
              <a:t> again.</a:t>
            </a:r>
          </a:p>
          <a:p>
            <a:r>
              <a:t>2. 🟡 Time the BTB again.</a:t>
            </a:r>
          </a:p>
          <a:p>
            <a:r>
              <a:t> ❤️</a:t>
            </a:r>
          </a:p>
          <a:p>
            <a:r>
              <a:t>3. 📊 Compare: what went up? What went</a:t>
            </a:r>
          </a:p>
          <a:p>
            <a:r>
              <a:t> faster?</a:t>
            </a:r>
          </a:p>
          <a:p/>
          <a:p/>
          <a:p/>
          <a:p/>
          <a:p>
            <a:r>
              <a:t> Biology A · Level 2 · Exercise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>
            <a:r>
              <a:t> 🟡 BTB turns yellow faster after</a:t>
            </a:r>
          </a:p>
          <a:p>
            <a:r>
              <a:t> exercise because…</a:t>
            </a:r>
          </a:p>
          <a:p/>
          <a:p/>
          <a:p>
            <a:r>
              <a:t>Hold up 1, 2, or 3: 1️⃣ More carbon dioxide is breathed out</a:t>
            </a:r>
          </a:p>
          <a:p>
            <a:r>
              <a:t> 2️⃣ The water is warmer 3️⃣ There is less BTB</a:t>
            </a:r>
          </a:p>
          <a:p>
            <a:r>
              <a:t> Biology A · Level 2 · Exercise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🟡 More carbon</a:t>
            </a:r>
          </a:p>
          <a:p>
            <a:r>
              <a:t> dioxide is</a:t>
            </a:r>
          </a:p>
          <a:p>
            <a:r>
              <a:t> breathed out</a:t>
            </a:r>
          </a:p>
          <a:p>
            <a:r>
              <a:t> More respiration = more CO2.</a:t>
            </a:r>
          </a:p>
          <a:p/>
          <a:p>
            <a:r>
              <a:t> Biology A · Level 2 · Exercise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>
            <a:r>
              <a:t> 🔥 Exercise makes cellular</a:t>
            </a:r>
          </a:p>
          <a:p>
            <a:r>
              <a:t> respiration…</a:t>
            </a:r>
          </a:p>
          <a:p/>
          <a:p/>
          <a:p>
            <a:r>
              <a:t>Hold up 1, 2, or 3: 1️⃣ Stop 2️⃣ Go slower</a:t>
            </a:r>
          </a:p>
          <a:p>
            <a:r>
              <a:t> 3️⃣ Go faster</a:t>
            </a:r>
          </a:p>
          <a:p>
            <a:r>
              <a:t> Biology A · Level 2 · Exercise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🔥 Go faster</a:t>
            </a:r>
          </a:p>
          <a:p>
            <a:r>
              <a:t> Muscles need more ATP.</a:t>
            </a:r>
          </a:p>
          <a:p/>
          <a:p/>
          <a:p/>
          <a:p>
            <a:r>
              <a:t> Biology A · Level 2 · Exercise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🥤 Straws away</a:t>
            </a:r>
          </a:p>
          <a:p>
            <a:r>
              <a:t> 🧼 Wash hands</a:t>
            </a:r>
          </a:p>
          <a:p>
            <a:r>
              <a:t> 📝 Data + reflection</a:t>
            </a:r>
          </a:p>
          <a:p/>
          <a:p/>
          <a:p>
            <a:r>
              <a:t> Biology A · Level 2 · Exercise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