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5 · Level 2</a:t>
            </a:r>
          </a:p>
          <a:p/>
          <a:p/>
          <a:p/>
          <a:p/>
          <a:p>
            <a:r>
              <a:t>Combustion</a:t>
            </a:r>
          </a:p>
          <a:p>
            <a:r>
              <a:t>Demo: Mallow Out</a:t>
            </a:r>
          </a:p>
          <a:p>
            <a:r>
              <a:t>👥 Jobs</a:t>
            </a:r>
          </a:p>
          <a:p>
            <a:r>
              <a:t>TODAY'S PLAN</a:t>
            </a:r>
          </a:p>
          <a:p>
            <a:r>
              <a:t> 🔥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2 · Combustion Demo: Mallow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/>
          <a:p>
            <a:r>
              <a:t>Jobs</a:t>
            </a:r>
          </a:p>
          <a:p/>
          <a:p>
            <a:r>
              <a:t> ⚖️ Scale reader</a:t>
            </a:r>
          </a:p>
          <a:p>
            <a:r>
              <a:t> Reads the mass before</a:t>
            </a:r>
          </a:p>
          <a:p>
            <a:r>
              <a:t> and after (after it</a:t>
            </a:r>
          </a:p>
          <a:p>
            <a:r>
              <a:t> cools).</a:t>
            </a:r>
          </a:p>
          <a:p>
            <a:r>
              <a:t> 👀 Watcher</a:t>
            </a:r>
          </a:p>
          <a:p>
            <a:r>
              <a:t> Says what they see:</a:t>
            </a:r>
          </a:p>
          <a:p>
            <a:r>
              <a:t> flame, smoke, color.</a:t>
            </a:r>
          </a:p>
          <a:p/>
          <a:p/>
          <a:p/>
          <a:p/>
          <a:p>
            <a:r>
              <a:t> 📝 Recorder</a:t>
            </a:r>
          </a:p>
          <a:p>
            <a:r>
              <a:t> Writes the masses and</a:t>
            </a:r>
          </a:p>
          <a:p>
            <a:r>
              <a:t> the difference.</a:t>
            </a:r>
          </a:p>
          <a:p>
            <a:r>
              <a:t> 📷 Photo taker</a:t>
            </a:r>
          </a:p>
          <a:p>
            <a:r>
              <a:t> Before and after</a:t>
            </a:r>
          </a:p>
          <a:p>
            <a:r>
              <a:t> photos.</a:t>
            </a:r>
          </a:p>
          <a:p/>
          <a:p>
            <a:r>
              <a:t> Biology A · Level 2 · Combustion Demo: Mallow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>
            <a:r>
              <a:t>Be Safe</a:t>
            </a:r>
          </a:p>
          <a:p>
            <a:r>
              <a:t>🔥 Only the teacher lights the marshmallow and</a:t>
            </a:r>
          </a:p>
          <a:p>
            <a:r>
              <a:t>the ethanol. Stay behind the safety line.</a:t>
            </a:r>
          </a:p>
          <a:p/>
          <a:p>
            <a:r>
              <a:t>🥽 Goggles on. Hair tied back.</a:t>
            </a:r>
          </a:p>
          <a:p>
            <a:r>
              <a:t> ⚠️</a:t>
            </a:r>
          </a:p>
          <a:p>
            <a:r>
              <a:t>🍡 Do not eat the marshmallow. (Gelatin and</a:t>
            </a:r>
          </a:p>
          <a:p>
            <a:r>
              <a:t>sugar: allergy or diet check if anyone handles it.)</a:t>
            </a:r>
          </a:p>
          <a:p/>
          <a:p>
            <a:r>
              <a:t>⏳ Wait 10 minutes before touching the burned</a:t>
            </a:r>
          </a:p>
          <a:p>
            <a:r>
              <a:t>marshmallow.</a:t>
            </a:r>
          </a:p>
          <a:p/>
          <a:p>
            <a:r>
              <a:t> Biology A · Level 2 · Combustion Demo: Mallow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</a:t>
            </a:r>
          </a:p>
          <a:p>
            <a:r>
              <a:t>1. ⚖️ Record the marshmallow's mass before</a:t>
            </a:r>
          </a:p>
          <a:p>
            <a:r>
              <a:t> burning.</a:t>
            </a:r>
          </a:p>
          <a:p>
            <a:r>
              <a:t>2. 🔥 Watch the teacher burn it for a few minutes.</a:t>
            </a:r>
          </a:p>
          <a:p>
            <a:r>
              <a:t>3. ⏳ Wait 10 minutes. Record the mass after.</a:t>
            </a:r>
          </a:p>
          <a:p>
            <a:r>
              <a:t> ⚖️</a:t>
            </a:r>
          </a:p>
          <a:p>
            <a:r>
              <a:t>4. ➖ Find the difference (before − after).</a:t>
            </a:r>
          </a:p>
          <a:p>
            <a:r>
              <a:t>5. 🕯️ Watch the ethanol burn (30 seconds).</a:t>
            </a:r>
          </a:p>
          <a:p>
            <a:r>
              <a:t> Record what you see.</a:t>
            </a:r>
          </a:p>
          <a:p>
            <a:r>
              <a:t>6. 💨 Explain: the lost mass left as carbon dioxide</a:t>
            </a:r>
          </a:p>
          <a:p>
            <a:r>
              <a:t> and water.</a:t>
            </a:r>
          </a:p>
          <a:p>
            <a:r>
              <a:t> Biology A · Level 2 · Combustion Demo: Mallow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⚖️</a:t>
            </a:r>
          </a:p>
          <a:p>
            <a:r>
              <a:t> 🃏 Check 1 of 2</a:t>
            </a:r>
          </a:p>
          <a:p/>
          <a:p>
            <a:r>
              <a:t> The marshmallow lost mass</a:t>
            </a:r>
          </a:p>
          <a:p>
            <a:r>
              <a:t> because…</a:t>
            </a:r>
          </a:p>
          <a:p/>
          <a:p>
            <a:r>
              <a:t>Hold up 1, 2, or 3:</a:t>
            </a:r>
          </a:p>
          <a:p>
            <a:r>
              <a:t> 1️⃣ Atoms left as carbon dioxide and water</a:t>
            </a:r>
          </a:p>
          <a:p>
            <a:r>
              <a:t> 2️⃣ Matter was destroyed 3️⃣ It dried out only</a:t>
            </a:r>
          </a:p>
          <a:p>
            <a:r>
              <a:t> Biology A · Level 2 · Combustion Demo: Mallow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⚖️ Atoms left as</a:t>
            </a:r>
          </a:p>
          <a:p>
            <a:r>
              <a:t> carbon dioxide</a:t>
            </a:r>
          </a:p>
          <a:p>
            <a:r>
              <a:t> and water</a:t>
            </a:r>
          </a:p>
          <a:p>
            <a:r>
              <a:t> Matter is never destroyed.</a:t>
            </a:r>
          </a:p>
          <a:p/>
          <a:p/>
          <a:p>
            <a:r>
              <a:t> Biology A · Level 2 · Combustion Demo: Mallow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/>
          <a:p>
            <a:r>
              <a:t> 🫁 How is this like our cells?</a:t>
            </a:r>
          </a:p>
          <a:p/>
          <a:p/>
          <a:p/>
          <a:p>
            <a:r>
              <a:t>Hold up 1, 2, or 3: 1️⃣ Cells use fire 2️⃣ It is not like cells</a:t>
            </a:r>
          </a:p>
          <a:p>
            <a:r>
              <a:t> 3️⃣ Cells also break food with oxygen into CO2 + water</a:t>
            </a:r>
          </a:p>
          <a:p>
            <a:r>
              <a:t> Biology A · Level 2 · Combustion Demo: Mallow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🫁</a:t>
            </a:r>
          </a:p>
          <a:p>
            <a:r>
              <a:t> Cells also break</a:t>
            </a:r>
          </a:p>
          <a:p>
            <a:r>
              <a:t> food with</a:t>
            </a:r>
          </a:p>
          <a:p>
            <a:r>
              <a:t> oxygen into</a:t>
            </a:r>
          </a:p>
          <a:p>
            <a:r>
              <a:t> CO2 + water</a:t>
            </a:r>
          </a:p>
          <a:p>
            <a:r>
              <a:t> Same reaction, slow and safe.</a:t>
            </a:r>
          </a:p>
          <a:p/>
          <a:p>
            <a:r>
              <a:t> Biology A · Level 2 · Combustion Demo: Mallow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🥽 Goggles back</a:t>
            </a:r>
          </a:p>
          <a:p>
            <a:r>
              <a:t> 📝 Data + reflection</a:t>
            </a:r>
          </a:p>
          <a:p/>
          <a:p/>
          <a:p/>
          <a:p/>
          <a:p>
            <a:r>
              <a:t> Biology A · Level 2 · Combustion Demo: Mallow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