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1</a:t>
            </a:r>
          </a:p>
          <a:p/>
          <a:p/>
          <a:p/>
          <a:p/>
          <a:p>
            <a:r>
              <a:t>Yeast Feast</a:t>
            </a:r>
          </a:p>
          <a:p>
            <a:r>
              <a:t>TODAY'S PLAN</a:t>
            </a:r>
          </a:p>
          <a:p>
            <a:r>
              <a:t>👥 Jobs</a:t>
            </a:r>
          </a:p>
          <a:p>
            <a:r>
              <a:t> 🍞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🧪 Pourer</a:t>
            </a:r>
          </a:p>
          <a:p>
            <a:r>
              <a:t> I pour. 🍞 Yeast adder</a:t>
            </a:r>
          </a:p>
          <a:p>
            <a:r>
              <a:t> I add yeast.</a:t>
            </a:r>
          </a:p>
          <a:p/>
          <a:p/>
          <a:p/>
          <a:p/>
          <a:p>
            <a:r>
              <a:t> 📏 Reader</a:t>
            </a:r>
          </a:p>
          <a:p>
            <a:r>
              <a:t> I read the bubbles. 📝 Recorder</a:t>
            </a:r>
          </a:p>
          <a:p>
            <a:r>
              <a:t> I write.</a:t>
            </a:r>
          </a:p>
          <a:p/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on.</a:t>
            </a:r>
          </a:p>
          <a:p>
            <a:r>
              <a:t>🚫 No tasting.</a:t>
            </a:r>
          </a:p>
          <a:p>
            <a:r>
              <a:t> ⚠️</a:t>
            </a:r>
          </a:p>
          <a:p>
            <a:r>
              <a:t>🍬 Allergy check first.</a:t>
            </a:r>
          </a:p>
          <a:p>
            <a:r>
              <a:t>🧼 Wash hands.</a:t>
            </a:r>
          </a:p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🧪 Put food in the tube.</a:t>
            </a:r>
          </a:p>
          <a:p>
            <a:r>
              <a:t>2. 🍞 Add warm yeast.</a:t>
            </a:r>
          </a:p>
          <a:p>
            <a:r>
              <a:t> 🧪</a:t>
            </a:r>
          </a:p>
          <a:p>
            <a:r>
              <a:t>3. 👍 Cap it. Flip it in warm water.</a:t>
            </a:r>
          </a:p>
          <a:p/>
          <a:p/>
          <a:p/>
          <a:p/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🫧 Watch the bubbles grow.</a:t>
            </a:r>
          </a:p>
          <a:p>
            <a:r>
              <a:t>2. 📏 Which tube has the most gas?</a:t>
            </a:r>
          </a:p>
          <a:p>
            <a:r>
              <a:t> 🫧</a:t>
            </a:r>
          </a:p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🍞 Yeast is…</a:t>
            </a:r>
          </a:p>
          <a:p/>
          <a:p/>
          <a:p/>
          <a:p>
            <a:r>
              <a:t>Point to the picture! 1️⃣ 🪨 A rock 2️⃣ 🌱 Alive</a:t>
            </a:r>
          </a:p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🍞 🌱 Alive</a:t>
            </a:r>
          </a:p>
          <a:p>
            <a:r>
              <a:t> Yeast is a living thing.</a:t>
            </a:r>
          </a:p>
          <a:p/>
          <a:p/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🫧 Bubbles mean the</a:t>
            </a:r>
          </a:p>
          <a:p>
            <a:r>
              <a:t> yeast…</a:t>
            </a:r>
          </a:p>
          <a:p/>
          <a:p>
            <a:r>
              <a:t>Point to the picture! 1️⃣ 🍽️ Ate the food</a:t>
            </a:r>
          </a:p>
          <a:p>
            <a:r>
              <a:t> 2️⃣ 😴 Slept</a:t>
            </a:r>
          </a:p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🍽️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🫧 food</a:t>
            </a:r>
          </a:p>
          <a:p>
            <a:r>
              <a:t> Ate the</a:t>
            </a:r>
          </a:p>
          <a:p>
            <a:r>
              <a:t> Gas = the yeast used the</a:t>
            </a:r>
          </a:p>
          <a:p>
            <a:r>
              <a:t> food.</a:t>
            </a:r>
          </a:p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🧪 Tubes to the sink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