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1</a:t>
            </a:r>
          </a:p>
          <a:p/>
          <a:p/>
          <a:p/>
          <a:p/>
          <a:p>
            <a:r>
              <a:t>Breathing,</a:t>
            </a:r>
          </a:p>
          <a:p>
            <a:r>
              <a:t>Exercise &amp; Energy</a:t>
            </a:r>
          </a:p>
          <a:p>
            <a:r>
              <a:t>🔥 Cells burn food</a:t>
            </a:r>
          </a:p>
          <a:p>
            <a:r>
              <a:t>TODAY'S PLAN</a:t>
            </a:r>
          </a:p>
          <a:p>
            <a:r>
              <a:t> 🫁</a:t>
            </a:r>
          </a:p>
          <a:p>
            <a:r>
              <a:t>🪙 Energy coins</a:t>
            </a:r>
          </a:p>
          <a:p>
            <a:r>
              <a:t>🫁 Breathing</a:t>
            </a:r>
          </a:p>
          <a:p>
            <a:r>
              <a:t>🏃 Exercise</a:t>
            </a:r>
          </a:p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🍞 Carbs turn into sugar.</a:t>
            </a:r>
          </a:p>
          <a:p>
            <a:r>
              <a:t> 🔁</a:t>
            </a:r>
          </a:p>
          <a:p>
            <a:r>
              <a:t>🌀 Sugar goes into the blood.</a:t>
            </a:r>
          </a:p>
          <a:p>
            <a:r>
              <a:t>👉 Point: what do cells use for</a:t>
            </a:r>
          </a:p>
          <a:p>
            <a:r>
              <a:t>energy? 🍬 or 🪨</a:t>
            </a:r>
          </a:p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/>
          <a:p>
            <a:r>
              <a:t> 🔥 Cellular</a:t>
            </a:r>
          </a:p>
          <a:p>
            <a:r>
              <a:t> respiration</a:t>
            </a:r>
          </a:p>
          <a:p>
            <a:r>
              <a:t> cells burn food for</a:t>
            </a:r>
          </a:p>
          <a:p>
            <a:r>
              <a:t> energy</a:t>
            </a:r>
          </a:p>
          <a:p>
            <a:r>
              <a:t> 🪙 ATP</a:t>
            </a:r>
          </a:p>
          <a:p>
            <a:r>
              <a:t> energy coins for cells</a:t>
            </a:r>
          </a:p>
          <a:p/>
          <a:p/>
          <a:p/>
          <a:p/>
          <a:p>
            <a:r>
              <a:t> 💨 Oxygen</a:t>
            </a:r>
          </a:p>
          <a:p>
            <a:r>
              <a:t> the air we breathe in 😮‍💨 Carbon dioxide</a:t>
            </a:r>
          </a:p>
          <a:p>
            <a:r>
              <a:t> the air we breathe out</a:t>
            </a:r>
          </a:p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Cells Burn Food</a:t>
            </a:r>
          </a:p>
          <a:p>
            <a:r>
              <a:t>🔥 Cells burn sugar for energy.</a:t>
            </a:r>
          </a:p>
          <a:p>
            <a:r>
              <a:t> 🔥</a:t>
            </a:r>
          </a:p>
          <a:p>
            <a:r>
              <a:t>💨 They need air (oxygen) too.</a:t>
            </a:r>
          </a:p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Energy Coins</a:t>
            </a:r>
          </a:p>
          <a:p>
            <a:r>
              <a:t>🪙 Cells make energy coins (ATP).</a:t>
            </a:r>
          </a:p>
          <a:p>
            <a:r>
              <a:t> 🪙</a:t>
            </a:r>
          </a:p>
          <a:p>
            <a:r>
              <a:t>💪 Cells spend coins to work.</a:t>
            </a:r>
          </a:p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🪙 Cells spend energy coins</a:t>
            </a:r>
          </a:p>
          <a:p>
            <a:r>
              <a:t> to…</a:t>
            </a:r>
          </a:p>
          <a:p/>
          <a:p/>
          <a:p>
            <a:r>
              <a:t>Point to the picture! 😴 Do nothing 💪 Work</a:t>
            </a:r>
          </a:p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💪 Work</a:t>
            </a:r>
          </a:p>
          <a:p>
            <a:r>
              <a:t> Energy coins (ATP) let</a:t>
            </a:r>
          </a:p>
          <a:p>
            <a:r>
              <a:t> cells work.</a:t>
            </a:r>
          </a:p>
          <a:p/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Breathe In, Breathe Out</a:t>
            </a:r>
          </a:p>
          <a:p/>
          <a:p/>
          <a:p>
            <a:r>
              <a:t> 💨</a:t>
            </a:r>
          </a:p>
          <a:p>
            <a:r>
              <a:t> In</a:t>
            </a:r>
          </a:p>
          <a:p/>
          <a:p/>
          <a:p>
            <a:r>
              <a:t> 😮‍💨</a:t>
            </a:r>
          </a:p>
          <a:p>
            <a:r>
              <a:t> Out</a:t>
            </a:r>
          </a:p>
          <a:p>
            <a:r>
              <a:t> 🫁</a:t>
            </a:r>
          </a:p>
          <a:p>
            <a:r>
              <a:t> 💨 Oxygen 😮‍💨 Carbon dioxide</a:t>
            </a:r>
          </a:p>
          <a:p>
            <a:r>
              <a:t> 🫁 Lungs take it in 🔥 Made when</a:t>
            </a:r>
          </a:p>
          <a:p>
            <a:r>
              <a:t> cells burn food</a:t>
            </a:r>
          </a:p>
          <a:p/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Lungs and Heart</a:t>
            </a:r>
          </a:p>
          <a:p>
            <a:r>
              <a:t>🫁 Lungs take in air.</a:t>
            </a:r>
          </a:p>
          <a:p>
            <a:r>
              <a:t>❤️ The heart pumps blood to cells.</a:t>
            </a:r>
          </a:p>
          <a:p/>
          <a:p/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>
            <a:r>
              <a:t> 😮‍💨 We breathe OUT…</a:t>
            </a:r>
          </a:p>
          <a:p/>
          <a:p/>
          <a:p>
            <a:r>
              <a:t>Point to the picture! 😮‍💨 Carbon dioxide</a:t>
            </a:r>
          </a:p>
          <a:p>
            <a:r>
              <a:t> 🍬 Sugar</a:t>
            </a:r>
          </a:p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😮‍💨 Carbon</a:t>
            </a:r>
          </a:p>
          <a:p>
            <a:r>
              <a:t> dioxide</a:t>
            </a:r>
          </a:p>
          <a:p>
            <a:r>
              <a:t> We breathe out carbon</a:t>
            </a:r>
          </a:p>
          <a:p>
            <a:r>
              <a:t> dioxide.</a:t>
            </a:r>
          </a:p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Exercise</a:t>
            </a:r>
          </a:p>
          <a:p>
            <a:r>
              <a:t>🏃 When I move, cells need</a:t>
            </a:r>
          </a:p>
          <a:p>
            <a:r>
              <a:t>more energy.</a:t>
            </a:r>
          </a:p>
          <a:p/>
          <a:p>
            <a:r>
              <a:t>❤️ Heart goes faster. 🫁</a:t>
            </a:r>
          </a:p>
          <a:p>
            <a:r>
              <a:t>Breathing goes faster.</a:t>
            </a:r>
          </a:p>
          <a:p/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Blue Turns Yellow</a:t>
            </a:r>
          </a:p>
          <a:p>
            <a:r>
              <a:t>🔵 BTB is blue.</a:t>
            </a:r>
          </a:p>
          <a:p>
            <a:r>
              <a:t> 🟡</a:t>
            </a:r>
          </a:p>
          <a:p>
            <a:r>
              <a:t>😮‍💨 Breathe out into it (staff helps).</a:t>
            </a:r>
          </a:p>
          <a:p>
            <a:r>
              <a:t>🟡 It turns yellow: carbon dioxide!</a:t>
            </a:r>
          </a:p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>
            <a:r>
              <a:t> ❤️ After exercise my heart…</a:t>
            </a:r>
          </a:p>
          <a:p/>
          <a:p/>
          <a:p>
            <a:r>
              <a:t>Point to the picture! ⬆️ Beats faster</a:t>
            </a:r>
          </a:p>
          <a:p>
            <a:r>
              <a:t> ⬇️ Stops</a:t>
            </a:r>
          </a:p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⬆️ Beats</a:t>
            </a:r>
          </a:p>
          <a:p>
            <a:r>
              <a:t> faster</a:t>
            </a:r>
          </a:p>
          <a:p>
            <a:r>
              <a:t> Exercise makes the heart</a:t>
            </a:r>
          </a:p>
          <a:p>
            <a:r>
              <a:t> beat faster.</a:t>
            </a:r>
          </a:p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Yeast Eats Sugar</a:t>
            </a:r>
          </a:p>
          <a:p>
            <a:r>
              <a:t>🍞 Yeast is alive.</a:t>
            </a:r>
          </a:p>
          <a:p>
            <a:r>
              <a:t> 🍞</a:t>
            </a:r>
          </a:p>
          <a:p>
            <a:r>
              <a:t>🍬 It eats sugar and makes</a:t>
            </a:r>
          </a:p>
          <a:p>
            <a:r>
              <a:t>bubbles (gas).</a:t>
            </a:r>
          </a:p>
          <a:p/>
          <a:p/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Fire and Food</a:t>
            </a:r>
          </a:p>
          <a:p>
            <a:r>
              <a:t>🔥 A burning marshmallow gets</a:t>
            </a:r>
          </a:p>
          <a:p>
            <a:r>
              <a:t>smaller.</a:t>
            </a:r>
          </a:p>
          <a:p/>
          <a:p>
            <a:r>
              <a:t>💨 Its matter goes into the air.</a:t>
            </a:r>
          </a:p>
          <a:p>
            <a:r>
              <a:t>🏃 Our cells burn food slowly, the</a:t>
            </a:r>
          </a:p>
          <a:p>
            <a:r>
              <a:t>same way.</a:t>
            </a:r>
          </a:p>
          <a:p/>
          <a:p/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🔥 Respiration</a:t>
            </a:r>
          </a:p>
          <a:p>
            <a:r>
              <a:t> cells burn food 🪙 ATP</a:t>
            </a:r>
          </a:p>
          <a:p>
            <a:r>
              <a:t> energy coins</a:t>
            </a:r>
          </a:p>
          <a:p/>
          <a:p/>
          <a:p/>
          <a:p/>
          <a:p>
            <a:r>
              <a:t> 🫁 Breathing</a:t>
            </a:r>
          </a:p>
          <a:p>
            <a:r>
              <a:t> oxygen in, CO2 out 🏃 Exercise</a:t>
            </a:r>
          </a:p>
          <a:p>
            <a:r>
              <a:t> heart and</a:t>
            </a:r>
          </a:p>
          <a:p>
            <a:r>
              <a:t> breathing faster</a:t>
            </a:r>
          </a:p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🔥 Cells burn food for energy.</a:t>
            </a:r>
          </a:p>
          <a:p>
            <a:r>
              <a:t> 🌟</a:t>
            </a:r>
          </a:p>
          <a:p>
            <a:r>
              <a:t> 🫁 I breathe in oxygen.</a:t>
            </a:r>
          </a:p>
          <a:p>
            <a:r>
              <a:t> 🏃 Exercise makes my heart</a:t>
            </a:r>
          </a:p>
          <a:p>
            <a:r>
              <a:t>faster.</a:t>
            </a:r>
          </a:p>
          <a:p/>
          <a:p>
            <a:r>
              <a:t> Biology A · Level 1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