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5 · Level 1</a:t>
            </a:r>
          </a:p>
          <a:p/>
          <a:p/>
          <a:p/>
          <a:p/>
          <a:p>
            <a:r>
              <a:t>Exercise Lab</a:t>
            </a:r>
          </a:p>
          <a:p>
            <a:r>
              <a:t>TODAY'S PLAN</a:t>
            </a:r>
          </a:p>
          <a:p>
            <a:r>
              <a:t>👥 Jobs</a:t>
            </a:r>
          </a:p>
          <a:p>
            <a:r>
              <a:t> 🏃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⏱️ Timer</a:t>
            </a:r>
          </a:p>
          <a:p>
            <a:r>
              <a:t> I watch the clock. ❤️ Counter</a:t>
            </a:r>
          </a:p>
          <a:p>
            <a:r>
              <a:t> I count.</a:t>
            </a:r>
          </a:p>
          <a:p/>
          <a:p/>
          <a:p/>
          <a:p/>
          <a:p>
            <a:r>
              <a:t> 🟡 Color checker</a:t>
            </a:r>
          </a:p>
          <a:p>
            <a:r>
              <a:t> I see yellow. 📝 Recorder</a:t>
            </a:r>
          </a:p>
          <a:p>
            <a:r>
              <a:t> I write it.</a:t>
            </a:r>
          </a:p>
          <a:p/>
          <a:p>
            <a:r>
              <a:t> Biology A · Level 1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🥤 Blow out only!</a:t>
            </a:r>
          </a:p>
          <a:p>
            <a:r>
              <a:t>🥽 Goggles on.</a:t>
            </a:r>
          </a:p>
          <a:p>
            <a:r>
              <a:t> ⚠️</a:t>
            </a:r>
          </a:p>
          <a:p>
            <a:r>
              <a:t>🏃 Move the way that is OK for me.</a:t>
            </a:r>
          </a:p>
          <a:p>
            <a:r>
              <a:t>💧 Tell staff if I feel sick.</a:t>
            </a:r>
          </a:p>
          <a:p>
            <a:r>
              <a:t> Biology A · Level 1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1 of 2</a:t>
            </a:r>
          </a:p>
          <a:p>
            <a:r>
              <a:t>1. 🪑 Rest. Count breaths (staff</a:t>
            </a:r>
          </a:p>
          <a:p>
            <a:r>
              <a:t> helps).</a:t>
            </a:r>
          </a:p>
          <a:p>
            <a:r>
              <a:t> 🪑</a:t>
            </a:r>
          </a:p>
          <a:p>
            <a:r>
              <a:t>2. ❤️ Feel my heartbeat.</a:t>
            </a:r>
          </a:p>
          <a:p>
            <a:r>
              <a:t>3. 🏃 Move for 2 minutes.</a:t>
            </a:r>
          </a:p>
          <a:p/>
          <a:p/>
          <a:p/>
          <a:p>
            <a:r>
              <a:t> Biology A · Level 1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2 of 2</a:t>
            </a:r>
          </a:p>
          <a:p>
            <a:r>
              <a:t>1. ❤️ Count again. Faster?</a:t>
            </a:r>
          </a:p>
          <a:p>
            <a:r>
              <a:t>2. 🟡 Watch BTB turn yellow.</a:t>
            </a:r>
          </a:p>
          <a:p>
            <a:r>
              <a:t> ❤️</a:t>
            </a:r>
          </a:p>
          <a:p>
            <a:r>
              <a:t>3. 📝 Circle faster or slower.</a:t>
            </a:r>
          </a:p>
          <a:p/>
          <a:p/>
          <a:p/>
          <a:p/>
          <a:p>
            <a:r>
              <a:t> Biology A · Level 1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🥤 Blow in or out of the</a:t>
            </a:r>
          </a:p>
          <a:p>
            <a:r>
              <a:t> straw?</a:t>
            </a:r>
          </a:p>
          <a:p/>
          <a:p/>
          <a:p>
            <a:r>
              <a:t>Point to the picture! 1️⃣ 😋 In 2️⃣ 😮‍💨 Out</a:t>
            </a:r>
          </a:p>
          <a:p>
            <a:r>
              <a:t> Biology A · Level 1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🥤 😮‍💨 Out</a:t>
            </a:r>
          </a:p>
          <a:p>
            <a:r>
              <a:t> Always blow out.</a:t>
            </a:r>
          </a:p>
          <a:p/>
          <a:p/>
          <a:p>
            <a:r>
              <a:t> Biology A · Level 1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>
            <a:r>
              <a:t> ❤️ After moving, my heart</a:t>
            </a:r>
          </a:p>
          <a:p>
            <a:r>
              <a:t> is…</a:t>
            </a:r>
          </a:p>
          <a:p/>
          <a:p>
            <a:r>
              <a:t>Point to the picture! 1️⃣ ⬆️ Faster</a:t>
            </a:r>
          </a:p>
          <a:p>
            <a:r>
              <a:t> 2️⃣ ⬇️ Slower</a:t>
            </a:r>
          </a:p>
          <a:p>
            <a:r>
              <a:t> Biology A · Level 1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❤️ ⬆️ Faster</a:t>
            </a:r>
          </a:p>
          <a:p>
            <a:r>
              <a:t> Moving needs more</a:t>
            </a:r>
          </a:p>
          <a:p>
            <a:r>
              <a:t> energy.</a:t>
            </a:r>
          </a:p>
          <a:p/>
          <a:p/>
          <a:p>
            <a:r>
              <a:t> Biology A · Level 1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🥤 Straw in trash</a:t>
            </a:r>
          </a:p>
          <a:p>
            <a:r>
              <a:t> 🧼 Wash hands</a:t>
            </a:r>
          </a:p>
          <a:p>
            <a:r>
              <a:t> 😀 My check sheet</a:t>
            </a:r>
          </a:p>
          <a:p/>
          <a:p>
            <a:r>
              <a:t> Biology A · Level 1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