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1</a:t>
            </a:r>
          </a:p>
          <a:p/>
          <a:p/>
          <a:p/>
          <a:p/>
          <a:p>
            <a:r>
              <a:t>Combustion</a:t>
            </a:r>
          </a:p>
          <a:p>
            <a:r>
              <a:t>Demo: Mallow Out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🔥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⚖️ Scale reader</a:t>
            </a:r>
          </a:p>
          <a:p>
            <a:r>
              <a:t> I read the scale. 👀 Watcher</a:t>
            </a:r>
          </a:p>
          <a:p>
            <a:r>
              <a:t> I watch.</a:t>
            </a:r>
          </a:p>
          <a:p/>
          <a:p/>
          <a:p/>
          <a:p/>
          <a:p>
            <a:r>
              <a:t> 📝 Recorder</a:t>
            </a:r>
          </a:p>
          <a:p>
            <a:r>
              <a:t> I write. 📷 Photo taker</a:t>
            </a:r>
          </a:p>
          <a:p>
            <a:r>
              <a:t> I take pictures.</a:t>
            </a:r>
          </a:p>
          <a:p/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🔥 Stay back from fire.</a:t>
            </a:r>
          </a:p>
          <a:p>
            <a:r>
              <a:t>🥽 Goggles on.</a:t>
            </a:r>
          </a:p>
          <a:p>
            <a:r>
              <a:t> ⚠️</a:t>
            </a:r>
          </a:p>
          <a:p>
            <a:r>
              <a:t>🍡 Do not eat it.</a:t>
            </a:r>
          </a:p>
          <a:p>
            <a:r>
              <a:t>⏳ Wait. It is hot.</a:t>
            </a:r>
          </a:p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⚖️ Weigh the marshmallow.</a:t>
            </a:r>
          </a:p>
          <a:p>
            <a:r>
              <a:t>2. 🔥 Teacher burns it. I watch.</a:t>
            </a:r>
          </a:p>
          <a:p>
            <a:r>
              <a:t> ⚖️</a:t>
            </a:r>
          </a:p>
          <a:p>
            <a:r>
              <a:t>3. ⏳ Wait for it to cool.</a:t>
            </a:r>
          </a:p>
          <a:p/>
          <a:p/>
          <a:p/>
          <a:p/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⚖️ Weigh it again: smaller!</a:t>
            </a:r>
          </a:p>
          <a:p>
            <a:r>
              <a:t>2. 💨 Where did it go? Into the air.</a:t>
            </a:r>
          </a:p>
          <a:p>
            <a:r>
              <a:t> ⚖️</a:t>
            </a:r>
          </a:p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🔥 Who lights the fire?</a:t>
            </a:r>
          </a:p>
          <a:p/>
          <a:p/>
          <a:p/>
          <a:p>
            <a:r>
              <a:t>Point to the picture! 1️⃣ 🙋 Me 2️⃣ 👩‍🏫 Teacher</a:t>
            </a:r>
          </a:p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👩‍🏫</a:t>
            </a:r>
          </a:p>
          <a:p>
            <a:r>
              <a:t>✅ Answer · Card 1 of 2</a:t>
            </a:r>
          </a:p>
          <a:p/>
          <a:p/>
          <a:p/>
          <a:p/>
          <a:p>
            <a:r>
              <a:t> 🔥 Teacher Only the teacher.</a:t>
            </a:r>
          </a:p>
          <a:p/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🍡 The burned</a:t>
            </a:r>
          </a:p>
          <a:p>
            <a:r>
              <a:t> marshmallow is…</a:t>
            </a:r>
          </a:p>
          <a:p/>
          <a:p>
            <a:r>
              <a:t>Point to the picture! 1️⃣ ⬇️ Lighter</a:t>
            </a:r>
          </a:p>
          <a:p>
            <a:r>
              <a:t> 2️⃣ ⬆️ Heavier</a:t>
            </a:r>
          </a:p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🍡 ⬇️ Lighter</a:t>
            </a:r>
          </a:p>
          <a:p>
            <a:r>
              <a:t> Its matter went into the</a:t>
            </a:r>
          </a:p>
          <a:p>
            <a:r>
              <a:t> air.</a:t>
            </a:r>
          </a:p>
          <a:p/>
          <a:p/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🥽 Goggles back</a:t>
            </a:r>
          </a:p>
          <a:p>
            <a:r>
              <a:t> 😀 My check sheet</a:t>
            </a:r>
          </a:p>
          <a:p/>
          <a:p/>
          <a:p>
            <a:r>
              <a:t> Biology A · Level 1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