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4 · Level 2 (modified)</a:t>
            </a:r>
          </a:p>
          <a:p/>
          <a:p/>
          <a:p/>
          <a:p/>
          <a:p>
            <a:r>
              <a:t>Food &amp; Digestion</a:t>
            </a:r>
          </a:p>
          <a:p>
            <a:r>
              <a:t>🍞 Three macromolecules</a:t>
            </a:r>
          </a:p>
          <a:p>
            <a:r>
              <a:t>TODAY'S PLAN</a:t>
            </a:r>
          </a:p>
          <a:p/>
          <a:p/>
          <a:p>
            <a:r>
              <a:t>🧱 Building blocks</a:t>
            </a:r>
          </a:p>
          <a:p>
            <a:r>
              <a:t>👄 Digestive organs</a:t>
            </a:r>
          </a:p>
          <a:p>
            <a:r>
              <a:t> 🍎</a:t>
            </a:r>
          </a:p>
          <a:p>
            <a:r>
              <a:t>🌀 Into the blood</a:t>
            </a:r>
          </a:p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⚡ Cells need energy. Glucose is the</a:t>
            </a:r>
          </a:p>
          <a:p>
            <a:r>
              <a:t>main energy molecule.</a:t>
            </a:r>
          </a:p>
          <a:p>
            <a:r>
              <a:t> 🔁</a:t>
            </a:r>
          </a:p>
          <a:p>
            <a:r>
              <a:t>🌿 Plants make glucose by</a:t>
            </a:r>
          </a:p>
          <a:p>
            <a:r>
              <a:t>photosynthesis.</a:t>
            </a:r>
          </a:p>
          <a:p/>
          <a:p>
            <a:r>
              <a:t>❓ Where do WE get glucose? (food)</a:t>
            </a:r>
          </a:p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>
            <a:r>
              <a:t> 🍽️ Digestion</a:t>
            </a:r>
          </a:p>
          <a:p>
            <a:r>
              <a:t> How the body breaks</a:t>
            </a:r>
          </a:p>
          <a:p>
            <a:r>
              <a:t> food into small</a:t>
            </a:r>
          </a:p>
          <a:p>
            <a:r>
              <a:t> molecules it can use.</a:t>
            </a:r>
          </a:p>
          <a:p>
            <a:r>
              <a:t> 🍞 Carbohydrate</a:t>
            </a:r>
          </a:p>
          <a:p>
            <a:r>
              <a:t> Sugars and starches.</a:t>
            </a:r>
          </a:p>
          <a:p>
            <a:r>
              <a:t> Made of glucose. The</a:t>
            </a:r>
          </a:p>
          <a:p>
            <a:r>
              <a:t> body's main energy food.</a:t>
            </a:r>
          </a:p>
          <a:p/>
          <a:p/>
          <a:p/>
          <a:p/>
          <a:p>
            <a:r>
              <a:t> 🍬 Glucose</a:t>
            </a:r>
          </a:p>
          <a:p>
            <a:r>
              <a:t> The simple sugar in our</a:t>
            </a:r>
          </a:p>
          <a:p>
            <a:r>
              <a:t> blood. Cells use it for</a:t>
            </a:r>
          </a:p>
          <a:p>
            <a:r>
              <a:t> energy.</a:t>
            </a:r>
          </a:p>
          <a:p>
            <a:r>
              <a:t> 🧈 Lipid</a:t>
            </a:r>
          </a:p>
          <a:p>
            <a:r>
              <a:t> Fats and oils. Made of</a:t>
            </a:r>
          </a:p>
          <a:p>
            <a:r>
              <a:t> glycerol + fatty acids.</a:t>
            </a:r>
          </a:p>
          <a:p>
            <a:r>
              <a:t> Store a lot of energy.</a:t>
            </a:r>
          </a:p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🍗 Protein: Made of amino acids. Builds and repairs</a:t>
            </a:r>
          </a:p>
          <a:p>
            <a:r>
              <a:t>the body.</a:t>
            </a:r>
          </a:p>
          <a:p/>
          <a:p>
            <a:r>
              <a:t>🧱 Building block: The small molecules that big</a:t>
            </a:r>
          </a:p>
          <a:p>
            <a:r>
              <a:t>food molecules are made of.</a:t>
            </a:r>
          </a:p>
          <a:p>
            <a:r>
              <a:t> 📖</a:t>
            </a:r>
          </a:p>
          <a:p>
            <a:r>
              <a:t>👄 Mouth: Teeth chew food. Saliva (spit) wets it and</a:t>
            </a:r>
          </a:p>
          <a:p>
            <a:r>
              <a:t>starts breaking starch.</a:t>
            </a:r>
          </a:p>
          <a:p/>
          <a:p>
            <a:r>
              <a:t>🫄 Stomach: A muscle bag that churns food with</a:t>
            </a:r>
          </a:p>
          <a:p>
            <a:r>
              <a:t>acid and enzymes.</a:t>
            </a:r>
          </a:p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Three Macromolecules</a:t>
            </a:r>
          </a:p>
          <a:p>
            <a:r>
              <a:t>🍞 Carbohydrates: sugars and starches,</a:t>
            </a:r>
          </a:p>
          <a:p>
            <a:r>
              <a:t>made of glucose.</a:t>
            </a:r>
          </a:p>
          <a:p>
            <a:r>
              <a:t> 🍽️</a:t>
            </a:r>
          </a:p>
          <a:p>
            <a:r>
              <a:t>🧈 Lipids: fats and oils, made of glycerol</a:t>
            </a:r>
          </a:p>
          <a:p>
            <a:r>
              <a:t>+ fatty acids.</a:t>
            </a:r>
          </a:p>
          <a:p/>
          <a:p>
            <a:r>
              <a:t>🍗 Proteins: made of 20 kinds of amino</a:t>
            </a:r>
          </a:p>
          <a:p>
            <a:r>
              <a:t>acids.</a:t>
            </a:r>
          </a:p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Carbohydrates</a:t>
            </a:r>
          </a:p>
          <a:p/>
          <a:p>
            <a:r>
              <a:t> 🍬 Glucose</a:t>
            </a:r>
          </a:p>
          <a:p>
            <a:r>
              <a:t> simple sugar in blood 🍞 Starch</a:t>
            </a:r>
          </a:p>
          <a:p>
            <a:r>
              <a:t> long glucose chain</a:t>
            </a:r>
          </a:p>
          <a:p>
            <a:r>
              <a:t> (plants)</a:t>
            </a:r>
          </a:p>
          <a:p/>
          <a:p/>
          <a:p/>
          <a:p/>
          <a:p>
            <a:r>
              <a:t> 🥬 Cellulose</a:t>
            </a:r>
          </a:p>
          <a:p>
            <a:r>
              <a:t> fiber, not digested 🐄 Glycogen</a:t>
            </a:r>
          </a:p>
          <a:p>
            <a:r>
              <a:t> animal starch</a:t>
            </a:r>
          </a:p>
          <a:p>
            <a:r>
              <a:t> (stored)</a:t>
            </a:r>
          </a:p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🍞 Starch is made of many…</a:t>
            </a:r>
          </a:p>
          <a:p/>
          <a:p/>
          <a:p/>
          <a:p>
            <a:r>
              <a:t>Hold up 1, 2, or 3: 1️⃣ Amino acids</a:t>
            </a:r>
          </a:p>
          <a:p>
            <a:r>
              <a:t> 2️⃣ Glucose molecules 3️⃣ Fatty acids</a:t>
            </a:r>
          </a:p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🍞 Glucose</a:t>
            </a:r>
          </a:p>
          <a:p>
            <a:r>
              <a:t> molecules</a:t>
            </a:r>
          </a:p>
          <a:p>
            <a:r>
              <a:t> Starch = hundreds to</a:t>
            </a:r>
          </a:p>
          <a:p>
            <a:r>
              <a:t> thousands of glucose linked like</a:t>
            </a:r>
          </a:p>
          <a:p>
            <a:r>
              <a:t> train cars.</a:t>
            </a:r>
          </a:p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</a:t>
            </a:r>
          </a:p>
          <a:p/>
          <a:p/>
          <a:p/>
          <a:p>
            <a:r>
              <a:t>Lipids and Proteins</a:t>
            </a:r>
          </a:p>
          <a:p/>
          <a:p/>
          <a:p>
            <a:r>
              <a:t> 🧈</a:t>
            </a:r>
          </a:p>
          <a:p>
            <a:r>
              <a:t> Lipids</a:t>
            </a:r>
          </a:p>
          <a:p/>
          <a:p>
            <a:r>
              <a:t> 🍗</a:t>
            </a:r>
          </a:p>
          <a:p>
            <a:r>
              <a:t> Proteins</a:t>
            </a:r>
          </a:p>
          <a:p>
            <a:r>
              <a:t> 🧈</a:t>
            </a:r>
          </a:p>
          <a:p>
            <a:r>
              <a:t> Glycerol + 3 fatty Chains of amino</a:t>
            </a:r>
          </a:p>
          <a:p>
            <a:r>
              <a:t> acids acids</a:t>
            </a:r>
          </a:p>
          <a:p>
            <a:r>
              <a:t> Store energy Build and repair</a:t>
            </a:r>
          </a:p>
          <a:p>
            <a:r>
              <a:t> Butter, oil Meat, eggs, beans</a:t>
            </a:r>
          </a:p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🍗 Proteins are made of…</a:t>
            </a:r>
          </a:p>
          <a:p/>
          <a:p/>
          <a:p/>
          <a:p>
            <a:r>
              <a:t>Hold up 1, 2, or 3: 1️⃣ Glucose 2️⃣ Glycerol</a:t>
            </a:r>
          </a:p>
          <a:p>
            <a:r>
              <a:t> 3️⃣ Amino acids</a:t>
            </a:r>
          </a:p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🍗 Amino acids</a:t>
            </a:r>
          </a:p>
          <a:p>
            <a:r>
              <a:t> 20 kinds of amino acids.</a:t>
            </a:r>
          </a:p>
          <a:p/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Too Much of Any Food</a:t>
            </a:r>
          </a:p>
          <a:p>
            <a:r>
              <a:t>⚖️ Extra protein and extra carbs can be</a:t>
            </a:r>
          </a:p>
          <a:p>
            <a:r>
              <a:t>stored as fat.</a:t>
            </a:r>
          </a:p>
          <a:p>
            <a:r>
              <a:t> ⚖️</a:t>
            </a:r>
          </a:p>
          <a:p>
            <a:r>
              <a:t>🥬 Fiber (cellulose) passes through</a:t>
            </a:r>
          </a:p>
          <a:p>
            <a:r>
              <a:t>without being digested.</a:t>
            </a:r>
          </a:p>
          <a:p/>
          <a:p/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The Digestive System</a:t>
            </a:r>
          </a:p>
          <a:p>
            <a:r>
              <a:t>👄 Mouth + salivary glands: chew,</a:t>
            </a:r>
          </a:p>
          <a:p>
            <a:r>
              <a:t>saliva starts breaking starch.</a:t>
            </a:r>
          </a:p>
          <a:p/>
          <a:p>
            <a:r>
              <a:t>⬇️ Esophagus: muscles push food</a:t>
            </a:r>
          </a:p>
          <a:p>
            <a:r>
              <a:t>down.</a:t>
            </a:r>
          </a:p>
          <a:p/>
          <a:p>
            <a:r>
              <a:t>🫄 Stomach: churns food with acid</a:t>
            </a:r>
          </a:p>
          <a:p>
            <a:r>
              <a:t>and enzymes.</a:t>
            </a:r>
          </a:p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After the Stomach</a:t>
            </a:r>
          </a:p>
          <a:p>
            <a:r>
              <a:t>🌀 Small intestine: digestion finishes;</a:t>
            </a:r>
          </a:p>
          <a:p>
            <a:r>
              <a:t>nutrients go into the blood.</a:t>
            </a:r>
          </a:p>
          <a:p>
            <a:r>
              <a:t> 🌀</a:t>
            </a:r>
          </a:p>
          <a:p>
            <a:r>
              <a:t>🟫 Liver makes bile for fats; pancreas</a:t>
            </a:r>
          </a:p>
          <a:p>
            <a:r>
              <a:t>makes enzymes and insulin.</a:t>
            </a:r>
          </a:p>
          <a:p/>
          <a:p>
            <a:r>
              <a:t>🚽 Large intestine: absorbs water; waste</a:t>
            </a:r>
          </a:p>
          <a:p>
            <a:r>
              <a:t>leaves the body.</a:t>
            </a:r>
          </a:p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🌀 Where do nutrients go into</a:t>
            </a:r>
          </a:p>
          <a:p>
            <a:r>
              <a:t> the blood?</a:t>
            </a:r>
          </a:p>
          <a:p/>
          <a:p/>
          <a:p>
            <a:r>
              <a:t>Hold up 1, 2, or 3: 1️⃣ Small intestine 2️⃣ Esophagus</a:t>
            </a:r>
          </a:p>
          <a:p>
            <a:r>
              <a:t> 3️⃣ Mouth</a:t>
            </a:r>
          </a:p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🌀 Small</a:t>
            </a:r>
          </a:p>
          <a:p>
            <a:r>
              <a:t> intestine</a:t>
            </a:r>
          </a:p>
          <a:p>
            <a:r>
              <a:t> The small intestine absorbs</a:t>
            </a:r>
          </a:p>
          <a:p>
            <a:r>
              <a:t> nutrients.</a:t>
            </a:r>
          </a:p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Path of Food</a:t>
            </a:r>
          </a:p>
          <a:p>
            <a:r>
              <a:t>1. 👄 Mouth</a:t>
            </a:r>
          </a:p>
          <a:p>
            <a:r>
              <a:t>2. ⬇️ Esophagus</a:t>
            </a:r>
          </a:p>
          <a:p>
            <a:r>
              <a:t>3. 🫄 Stomach</a:t>
            </a:r>
          </a:p>
          <a:p>
            <a:r>
              <a:t> 👄</a:t>
            </a:r>
          </a:p>
          <a:p>
            <a:r>
              <a:t>4. 🌀 Small intestine → large intestine</a:t>
            </a:r>
          </a:p>
          <a:p/>
          <a:p/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🍞 Carbs</a:t>
            </a:r>
          </a:p>
          <a:p>
            <a:r>
              <a:t> glucose = energy 🧈 Lipids</a:t>
            </a:r>
          </a:p>
          <a:p>
            <a:r>
              <a:t> store energy</a:t>
            </a:r>
          </a:p>
          <a:p/>
          <a:p/>
          <a:p/>
          <a:p/>
          <a:p>
            <a:r>
              <a:t> 🍗 Proteins</a:t>
            </a:r>
          </a:p>
          <a:p>
            <a:r>
              <a:t> build and repair 🌀 Small intestine</a:t>
            </a:r>
          </a:p>
          <a:p>
            <a:r>
              <a:t> nutrients into blood</a:t>
            </a:r>
          </a:p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2️⃣</a:t>
            </a:r>
          </a:p>
          <a:p>
            <a:r>
              <a:t> Name the 3 macromolecules.</a:t>
            </a:r>
          </a:p>
          <a:p>
            <a:r>
              <a:t> What building block makes up</a:t>
            </a:r>
          </a:p>
          <a:p>
            <a:r>
              <a:t> 🎟️</a:t>
            </a:r>
          </a:p>
          <a:p>
            <a:r>
              <a:t>starch?</a:t>
            </a:r>
          </a:p>
          <a:p>
            <a:r>
              <a:t> 3️⃣Where do nutrients enter the blood?</a:t>
            </a:r>
          </a:p>
          <a:p/>
          <a:p/>
          <a:p/>
          <a:p/>
          <a:p>
            <a:r>
              <a:t> Biology A · Level 2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