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Biology A · Unit 4 · Level 2</a:t>
            </a:r>
          </a:p>
          <a:p/>
          <a:p/>
          <a:p/>
          <a:p/>
          <a:p>
            <a:r>
              <a:t>Food Card Sort</a:t>
            </a:r>
          </a:p>
          <a:p>
            <a:r>
              <a:t>👥 Jobs</a:t>
            </a:r>
          </a:p>
          <a:p>
            <a:r>
              <a:t>TODAY'S PLAN</a:t>
            </a:r>
          </a:p>
          <a:p/>
          <a:p/>
          <a:p>
            <a:r>
              <a:t>⚠️ Safety</a:t>
            </a:r>
          </a:p>
          <a:p>
            <a:r>
              <a:t>🌱 Steps</a:t>
            </a:r>
          </a:p>
          <a:p>
            <a:r>
              <a:t> 🍽️</a:t>
            </a:r>
          </a:p>
          <a:p>
            <a:r>
              <a:t>✅ Check</a:t>
            </a:r>
          </a:p>
          <a:p>
            <a:r>
              <a:t>📝 Reflect</a:t>
            </a:r>
          </a:p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Get ready</a:t>
            </a:r>
          </a:p>
          <a:p/>
          <a:p/>
          <a:p/>
          <a:p>
            <a:r>
              <a:t>Jobs</a:t>
            </a:r>
          </a:p>
          <a:p/>
          <a:p>
            <a:r>
              <a:t> ✂️ Cutter</a:t>
            </a:r>
          </a:p>
          <a:p>
            <a:r>
              <a:t> Cuts the cards apart. 🗂️ Sorter</a:t>
            </a:r>
          </a:p>
          <a:p>
            <a:r>
              <a:t> Puts each card in a</a:t>
            </a:r>
          </a:p>
          <a:p>
            <a:r>
              <a:t> box.</a:t>
            </a:r>
          </a:p>
          <a:p/>
          <a:p/>
          <a:p/>
          <a:p/>
          <a:p>
            <a:r>
              <a:t> ✅ Checker</a:t>
            </a:r>
          </a:p>
          <a:p>
            <a:r>
              <a:t> Checks the answer</a:t>
            </a:r>
          </a:p>
          <a:p>
            <a:r>
              <a:t> key with staff.</a:t>
            </a:r>
          </a:p>
          <a:p>
            <a:r>
              <a:t> 🧽 Cleaner</a:t>
            </a:r>
          </a:p>
          <a:p>
            <a:r>
              <a:t> Picks up scraps.</a:t>
            </a:r>
          </a:p>
          <a:p/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Safety</a:t>
            </a:r>
          </a:p>
          <a:p/>
          <a:p/>
          <a:p/>
          <a:p>
            <a:r>
              <a:t>Be Safe</a:t>
            </a:r>
          </a:p>
          <a:p>
            <a:r>
              <a:t>✂️ Scissors: walk with points down.</a:t>
            </a:r>
          </a:p>
          <a:p>
            <a:r>
              <a:t>🥜 This sort uses pictures only. No real</a:t>
            </a:r>
          </a:p>
          <a:p>
            <a:r>
              <a:t> ⚠️</a:t>
            </a:r>
          </a:p>
          <a:p>
            <a:r>
              <a:t>food is eaten.</a:t>
            </a:r>
          </a:p>
          <a:p/>
          <a:p/>
          <a:p/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Steps</a:t>
            </a:r>
          </a:p>
          <a:p/>
          <a:p/>
          <a:p/>
          <a:p>
            <a:r>
              <a:t>Steps</a:t>
            </a:r>
          </a:p>
          <a:p>
            <a:r>
              <a:t>1. ✂️ Cut the 10 food cards.</a:t>
            </a:r>
          </a:p>
          <a:p>
            <a:r>
              <a:t>2. 🗂️ Sort each food: carbohydrate, lipid (fat), or</a:t>
            </a:r>
          </a:p>
          <a:p>
            <a:r>
              <a:t> protein.</a:t>
            </a:r>
          </a:p>
          <a:p>
            <a:r>
              <a:t>3. 🤔 Some foods have two (peanuts, beans). Put</a:t>
            </a:r>
          </a:p>
          <a:p>
            <a:r>
              <a:t> ✂️</a:t>
            </a:r>
          </a:p>
          <a:p>
            <a:r>
              <a:t> them in their main group and draw a star.</a:t>
            </a:r>
          </a:p>
          <a:p>
            <a:r>
              <a:t>4. 🧱 Write the building block on each box:</a:t>
            </a:r>
          </a:p>
          <a:p>
            <a:r>
              <a:t> glucose, glycerol + fatty acids, amino acids.</a:t>
            </a:r>
          </a:p>
          <a:p>
            <a:r>
              <a:t>5. ✅ Check with the key.</a:t>
            </a:r>
          </a:p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1 of 2</a:t>
            </a:r>
          </a:p>
          <a:p/>
          <a:p/>
          <a:p/>
          <a:p>
            <a:r>
              <a:t> 🧈 Butter is mostly…</a:t>
            </a:r>
          </a:p>
          <a:p/>
          <a:p/>
          <a:p/>
          <a:p>
            <a:r>
              <a:t>Hold up 1, 2, or 3: 1️⃣ Lipid (fat) 2️⃣ Protein</a:t>
            </a:r>
          </a:p>
          <a:p>
            <a:r>
              <a:t> 3️⃣ Carbohydrate</a:t>
            </a:r>
          </a:p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1 of 2</a:t>
            </a:r>
          </a:p>
          <a:p/>
          <a:p/>
          <a:p/>
          <a:p/>
          <a:p>
            <a:r>
              <a:t> 🧈 Lipid (fat)</a:t>
            </a:r>
          </a:p>
          <a:p>
            <a:r>
              <a:t> Butter is fat.</a:t>
            </a:r>
          </a:p>
          <a:p/>
          <a:p/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🃏 Check 2 of 2</a:t>
            </a:r>
          </a:p>
          <a:p/>
          <a:p/>
          <a:p/>
          <a:p>
            <a:r>
              <a:t> 🍗 Proteins are built from…</a:t>
            </a:r>
          </a:p>
          <a:p/>
          <a:p/>
          <a:p/>
          <a:p>
            <a:r>
              <a:t>Hold up 1, 2, or 3: 1️⃣ Glucose 2️⃣ Glycerol</a:t>
            </a:r>
          </a:p>
          <a:p>
            <a:r>
              <a:t> 3️⃣ Amino acids</a:t>
            </a:r>
          </a:p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✅ Answer · Card 2 of 2</a:t>
            </a:r>
          </a:p>
          <a:p/>
          <a:p/>
          <a:p/>
          <a:p/>
          <a:p>
            <a:r>
              <a:t> 🍗 Amino acids</a:t>
            </a:r>
          </a:p>
          <a:p>
            <a:r>
              <a:t> Amino acids.</a:t>
            </a:r>
          </a:p>
          <a:p/>
          <a:p/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Wrap-Up</a:t>
            </a:r>
          </a:p>
          <a:p/>
          <a:p/>
          <a:p/>
          <a:p/>
          <a:p>
            <a:r>
              <a:t>Clean Up +</a:t>
            </a:r>
          </a:p>
          <a:p>
            <a:r>
              <a:t>Reflect</a:t>
            </a:r>
          </a:p>
          <a:p>
            <a:r>
              <a:t> 🧽</a:t>
            </a:r>
          </a:p>
          <a:p>
            <a:r>
              <a:t> 🧽 Clean up</a:t>
            </a:r>
          </a:p>
          <a:p>
            <a:r>
              <a:t> 📝 Reflection</a:t>
            </a:r>
          </a:p>
          <a:p/>
          <a:p/>
          <a:p/>
          <a:p/>
          <a:p>
            <a:r>
              <a:t> Biology A · Level 2 · Food Card Sort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Relationship Id="rId3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Relationship Id="rId3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Relationship Id="rId3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Relationship Id="rId3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2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3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4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5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6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7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8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s-9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