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Biology A · Unit 4 · Level 1</a:t>
            </a:r>
          </a:p>
          <a:p/>
          <a:p/>
          <a:p/>
          <a:p/>
          <a:p>
            <a:r>
              <a:t>Food &amp;</a:t>
            </a:r>
          </a:p>
          <a:p>
            <a:r>
              <a:t>Digestion</a:t>
            </a:r>
          </a:p>
          <a:p>
            <a:r>
              <a:t> 🍎</a:t>
            </a:r>
          </a:p>
          <a:p>
            <a:r>
              <a:t>🍞 3 kinds of food</a:t>
            </a:r>
          </a:p>
          <a:p>
            <a:r>
              <a:t>TODAY'S PLAN</a:t>
            </a:r>
          </a:p>
          <a:p/>
          <a:p/>
          <a:p/>
          <a:p>
            <a:r>
              <a:t>🧱 Building blocks</a:t>
            </a:r>
          </a:p>
          <a:p>
            <a:r>
              <a:t>👄 Mouth to stomach</a:t>
            </a:r>
          </a:p>
          <a:p>
            <a:r>
              <a:t>🌀 Into the body</a:t>
            </a:r>
          </a:p>
          <a:p>
            <a:r>
              <a:t> Biology A · Level 1 · Food &amp; Digestion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Review · 5 minutes</a:t>
            </a:r>
          </a:p>
          <a:p/>
          <a:p/>
          <a:p/>
          <a:p>
            <a:r>
              <a:t>Quick Review</a:t>
            </a:r>
          </a:p>
          <a:p>
            <a:r>
              <a:t>⚡ Living things need energy.</a:t>
            </a:r>
          </a:p>
          <a:p>
            <a:r>
              <a:t> 🔁</a:t>
            </a:r>
          </a:p>
          <a:p>
            <a:r>
              <a:t>🍎 Energy comes from food.</a:t>
            </a:r>
          </a:p>
          <a:p>
            <a:r>
              <a:t>👉 Point: which one gives energy?</a:t>
            </a:r>
          </a:p>
          <a:p>
            <a:r>
              <a:t>🍎 or 🪨</a:t>
            </a:r>
          </a:p>
          <a:p>
            <a:r>
              <a:t> Biology A · Level 1 · Food &amp; Digestion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Words to Know</a:t>
            </a:r>
          </a:p>
          <a:p/>
          <a:p/>
          <a:p/>
          <a:p>
            <a:r>
              <a:t>Words to Know</a:t>
            </a:r>
          </a:p>
          <a:p/>
          <a:p>
            <a:r>
              <a:t> 🍽️ Digestion</a:t>
            </a:r>
          </a:p>
          <a:p>
            <a:r>
              <a:t> breaking food into</a:t>
            </a:r>
          </a:p>
          <a:p>
            <a:r>
              <a:t> tiny bits</a:t>
            </a:r>
          </a:p>
          <a:p>
            <a:r>
              <a:t> 🍞 Carbohydrate</a:t>
            </a:r>
          </a:p>
          <a:p>
            <a:r>
              <a:t> bread, pasta, sugar</a:t>
            </a:r>
          </a:p>
          <a:p/>
          <a:p/>
          <a:p/>
          <a:p/>
          <a:p>
            <a:r>
              <a:t> 🍬 Glucose</a:t>
            </a:r>
          </a:p>
          <a:p>
            <a:r>
              <a:t> the sugar cells use 🧈 Lipid</a:t>
            </a:r>
          </a:p>
          <a:p>
            <a:r>
              <a:t> fat and oil</a:t>
            </a:r>
          </a:p>
          <a:p/>
          <a:p>
            <a:r>
              <a:t> Biology A · Level 1 · Food &amp; Digestion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3 Kinds of Food</a:t>
            </a:r>
          </a:p>
          <a:p/>
          <a:p>
            <a:r>
              <a:t> 🍞 Carbs</a:t>
            </a:r>
          </a:p>
          <a:p>
            <a:r>
              <a:t> bread, rice, sugar 🧈 Fats</a:t>
            </a:r>
          </a:p>
          <a:p>
            <a:r>
              <a:t> butter, oil</a:t>
            </a:r>
          </a:p>
          <a:p/>
          <a:p/>
          <a:p/>
          <a:p/>
          <a:p>
            <a:r>
              <a:t> 🍗 Protein</a:t>
            </a:r>
          </a:p>
          <a:p>
            <a:r>
              <a:t> meat, eggs, beans 🥬 Fiber</a:t>
            </a:r>
          </a:p>
          <a:p>
            <a:r>
              <a:t> plants (passes</a:t>
            </a:r>
          </a:p>
          <a:p>
            <a:r>
              <a:t> through)</a:t>
            </a:r>
          </a:p>
          <a:p/>
          <a:p>
            <a:r>
              <a:t> Biology A · Level 1 · Food &amp; Digestion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1 of 3</a:t>
            </a:r>
          </a:p>
          <a:p/>
          <a:p/>
          <a:p/>
          <a:p>
            <a:r>
              <a:t> 🍞 Bread is a…</a:t>
            </a:r>
          </a:p>
          <a:p/>
          <a:p/>
          <a:p/>
          <a:p>
            <a:r>
              <a:t>Point to the picture! 🍗 Protein 🍞 Carb</a:t>
            </a:r>
          </a:p>
          <a:p>
            <a:r>
              <a:t> Biology A · Level 1 · Food &amp; Digestion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1 of 3</a:t>
            </a:r>
          </a:p>
          <a:p/>
          <a:p/>
          <a:p/>
          <a:p/>
          <a:p>
            <a:r>
              <a:t> 🍞 Carb</a:t>
            </a:r>
          </a:p>
          <a:p>
            <a:r>
              <a:t> Bread is a carb (starch).</a:t>
            </a:r>
          </a:p>
          <a:p/>
          <a:p/>
          <a:p>
            <a:r>
              <a:t> Biology A · Level 1 · Food &amp; Digestion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Big Food, Small Pieces</a:t>
            </a:r>
          </a:p>
          <a:p>
            <a:r>
              <a:t>🧱 Big food is made of small pieces.</a:t>
            </a:r>
          </a:p>
          <a:p>
            <a:r>
              <a:t> 🧱</a:t>
            </a:r>
          </a:p>
          <a:p>
            <a:r>
              <a:t>🍞 Carbs → 🍬 sugar</a:t>
            </a:r>
          </a:p>
          <a:p>
            <a:r>
              <a:t>🍗 Protein → small pieces for</a:t>
            </a:r>
          </a:p>
          <a:p>
            <a:r>
              <a:t>muscles</a:t>
            </a:r>
          </a:p>
          <a:p/>
          <a:p>
            <a:r>
              <a:t> Biology A · Level 1 · Food &amp; Digestion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Sugar = Energy</a:t>
            </a:r>
          </a:p>
          <a:p>
            <a:r>
              <a:t>🍬 Our body breaks carbs into</a:t>
            </a:r>
          </a:p>
          <a:p>
            <a:r>
              <a:t>sugar.</a:t>
            </a:r>
          </a:p>
          <a:p>
            <a:r>
              <a:t> 🍬</a:t>
            </a:r>
          </a:p>
          <a:p>
            <a:r>
              <a:t>⚡ Cells use sugar for energy.</a:t>
            </a:r>
          </a:p>
          <a:p>
            <a:r>
              <a:t> Biology A · Level 1 · Food &amp; Digestion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2 of 3</a:t>
            </a:r>
          </a:p>
          <a:p/>
          <a:p/>
          <a:p/>
          <a:p>
            <a:r>
              <a:t> 🍗 Meat and eggs are…</a:t>
            </a:r>
          </a:p>
          <a:p/>
          <a:p/>
          <a:p/>
          <a:p>
            <a:r>
              <a:t>Point to the picture! 🍗 Protein 🧈 Fat</a:t>
            </a:r>
          </a:p>
          <a:p>
            <a:r>
              <a:t> Biology A · Level 1 · Food &amp; Digestion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2 of 3</a:t>
            </a:r>
          </a:p>
          <a:p/>
          <a:p/>
          <a:p/>
          <a:p/>
          <a:p>
            <a:r>
              <a:t> 🍗 Protein</a:t>
            </a:r>
          </a:p>
          <a:p>
            <a:r>
              <a:t> Meat and eggs have lots</a:t>
            </a:r>
          </a:p>
          <a:p>
            <a:r>
              <a:t> of protein.</a:t>
            </a:r>
          </a:p>
          <a:p/>
          <a:p/>
          <a:p>
            <a:r>
              <a:t> Biology A · Level 1 · Food &amp; Digestion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Food Goes on a Trip</a:t>
            </a:r>
          </a:p>
          <a:p>
            <a:r>
              <a:t>👄 Mouth → 🫄 stomach → 🌀</a:t>
            </a:r>
          </a:p>
          <a:p>
            <a:r>
              <a:t>intestines</a:t>
            </a:r>
          </a:p>
          <a:p/>
          <a:p>
            <a:r>
              <a:t>🚽 Leftovers leave the body.</a:t>
            </a:r>
          </a:p>
          <a:p/>
          <a:p/>
          <a:p>
            <a:r>
              <a:t> Biology A · Level 1 · Food &amp; Digestion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Steps</a:t>
            </a:r>
          </a:p>
          <a:p/>
          <a:p/>
          <a:p/>
          <a:p>
            <a:r>
              <a:t>Step by Step</a:t>
            </a:r>
          </a:p>
          <a:p>
            <a:r>
              <a:t>1. 👄 Teeth chew. Spit makes it wet.</a:t>
            </a:r>
          </a:p>
          <a:p>
            <a:r>
              <a:t>2. ⬇️ Food goes down a tube.</a:t>
            </a:r>
          </a:p>
          <a:p>
            <a:r>
              <a:t> 👄</a:t>
            </a:r>
          </a:p>
          <a:p>
            <a:r>
              <a:t>3. 🫄 The stomach mixes it.</a:t>
            </a:r>
          </a:p>
          <a:p>
            <a:r>
              <a:t>4. 🌀 The small intestine sends food</a:t>
            </a:r>
          </a:p>
          <a:p>
            <a:r>
              <a:t> into the blood.</a:t>
            </a:r>
          </a:p>
          <a:p/>
          <a:p>
            <a:r>
              <a:t> Biology A · Level 1 · Food &amp; Digestion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3 of 3</a:t>
            </a:r>
          </a:p>
          <a:p/>
          <a:p/>
          <a:p/>
          <a:p>
            <a:r>
              <a:t> ⬇️ Where does food go after</a:t>
            </a:r>
          </a:p>
          <a:p>
            <a:r>
              <a:t> the mouth?</a:t>
            </a:r>
          </a:p>
          <a:p/>
          <a:p/>
          <a:p>
            <a:r>
              <a:t>Point to the picture! 🫄 Stomach 🧠 Brain</a:t>
            </a:r>
          </a:p>
          <a:p>
            <a:r>
              <a:t> Biology A · Level 1 · Food &amp; Digestion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3 of 3</a:t>
            </a:r>
          </a:p>
          <a:p/>
          <a:p/>
          <a:p/>
          <a:p/>
          <a:p>
            <a:r>
              <a:t> 🫄 Stomach</a:t>
            </a:r>
          </a:p>
          <a:p>
            <a:r>
              <a:t> Mouth, then down to the</a:t>
            </a:r>
          </a:p>
          <a:p>
            <a:r>
              <a:t> stomach.</a:t>
            </a:r>
          </a:p>
          <a:p/>
          <a:p/>
          <a:p>
            <a:r>
              <a:t> Biology A · Level 1 · Food &amp; Digestion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Learn</a:t>
            </a:r>
          </a:p>
          <a:p/>
          <a:p/>
          <a:p/>
          <a:p>
            <a:r>
              <a:t>Muscles Build</a:t>
            </a:r>
          </a:p>
          <a:p>
            <a:r>
              <a:t>💪 Protein helps build and fix the</a:t>
            </a:r>
          </a:p>
          <a:p>
            <a:r>
              <a:t>body.</a:t>
            </a:r>
          </a:p>
          <a:p>
            <a:r>
              <a:t> 💪</a:t>
            </a:r>
          </a:p>
          <a:p>
            <a:r>
              <a:t>🧈 Fat saves energy for later.</a:t>
            </a:r>
          </a:p>
          <a:p>
            <a:r>
              <a:t> Biology A · Level 1 · Food &amp; Digestion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Wrap-Up</a:t>
            </a:r>
          </a:p>
          <a:p/>
          <a:p/>
          <a:p/>
          <a:p>
            <a:r>
              <a:t>Recap</a:t>
            </a:r>
          </a:p>
          <a:p/>
          <a:p>
            <a:r>
              <a:t> 🍞 Carbs</a:t>
            </a:r>
          </a:p>
          <a:p>
            <a:r>
              <a:t> turn into sugar 🧈 Fats</a:t>
            </a:r>
          </a:p>
          <a:p>
            <a:r>
              <a:t> save energy</a:t>
            </a:r>
          </a:p>
          <a:p/>
          <a:p/>
          <a:p/>
          <a:p/>
          <a:p>
            <a:r>
              <a:t> 🍗 Protein</a:t>
            </a:r>
          </a:p>
          <a:p>
            <a:r>
              <a:t> builds the body 👄 Food trip</a:t>
            </a:r>
          </a:p>
          <a:p>
            <a:r>
              <a:t> mouth → stomach</a:t>
            </a:r>
          </a:p>
          <a:p>
            <a:r>
              <a:t> → intestine</a:t>
            </a:r>
          </a:p>
          <a:p>
            <a:r>
              <a:t> Biology A · Level 1 · Food &amp; Digestion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Wrap-Up</a:t>
            </a:r>
          </a:p>
          <a:p/>
          <a:p/>
          <a:p/>
          <a:p/>
          <a:p>
            <a:r>
              <a:t>Great Job!</a:t>
            </a:r>
          </a:p>
          <a:p>
            <a:r>
              <a:t> 🍞 I can name a carb.</a:t>
            </a:r>
          </a:p>
          <a:p>
            <a:r>
              <a:t> 🌟</a:t>
            </a:r>
          </a:p>
          <a:p>
            <a:r>
              <a:t> 🍗 I can name a protein.</a:t>
            </a:r>
          </a:p>
          <a:p>
            <a:r>
              <a:t> 👄 →</a:t>
            </a:r>
          </a:p>
          <a:p>
            <a:r>
              <a:t> Food goes mouth stomach.</a:t>
            </a:r>
          </a:p>
          <a:p/>
          <a:p/>
          <a:p/>
          <a:p>
            <a:r>
              <a:t> Biology A · Level 1 · Food &amp; Digestion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