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Biology A · Unit 4 · Level 1</a:t>
            </a:r>
          </a:p>
          <a:p/>
          <a:p/>
          <a:p/>
          <a:p/>
          <a:p>
            <a:r>
              <a:t>Food Card Sort</a:t>
            </a:r>
          </a:p>
          <a:p>
            <a:r>
              <a:t>TODAY'S PLAN</a:t>
            </a:r>
          </a:p>
          <a:p>
            <a:r>
              <a:t>👥 Jobs</a:t>
            </a:r>
          </a:p>
          <a:p>
            <a:r>
              <a:t> 🍽️</a:t>
            </a:r>
          </a:p>
          <a:p>
            <a:r>
              <a:t>⚠️ Safety</a:t>
            </a:r>
          </a:p>
          <a:p>
            <a:r>
              <a:t>🌱 Steps</a:t>
            </a:r>
          </a:p>
          <a:p>
            <a:r>
              <a:t>✅ Check</a:t>
            </a:r>
          </a:p>
          <a:p>
            <a:r>
              <a:t>📝 Reflect</a:t>
            </a:r>
          </a:p>
          <a:p>
            <a:r>
              <a:t> Biology A · Level 1 · Food Card Sort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Get ready</a:t>
            </a:r>
          </a:p>
          <a:p/>
          <a:p/>
          <a:p>
            <a:r>
              <a:t>Jobs</a:t>
            </a:r>
          </a:p>
          <a:p/>
          <a:p>
            <a:r>
              <a:t> ✂️ Cutter</a:t>
            </a:r>
          </a:p>
          <a:p>
            <a:r>
              <a:t> I cut. 🗂️ Sorter</a:t>
            </a:r>
          </a:p>
          <a:p>
            <a:r>
              <a:t> I sort.</a:t>
            </a:r>
          </a:p>
          <a:p/>
          <a:p/>
          <a:p/>
          <a:p/>
          <a:p>
            <a:r>
              <a:t> ✅ Checker</a:t>
            </a:r>
          </a:p>
          <a:p>
            <a:r>
              <a:t> I check. 🧽 Cleaner</a:t>
            </a:r>
          </a:p>
          <a:p>
            <a:r>
              <a:t> I clean.</a:t>
            </a:r>
          </a:p>
          <a:p/>
          <a:p>
            <a:r>
              <a:t> Biology A · Level 1 · Food Card Sort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Safety</a:t>
            </a:r>
          </a:p>
          <a:p/>
          <a:p/>
          <a:p/>
          <a:p>
            <a:r>
              <a:t>Be Safe</a:t>
            </a:r>
          </a:p>
          <a:p>
            <a:r>
              <a:t>✂️ Careful with scissors.</a:t>
            </a:r>
          </a:p>
          <a:p>
            <a:r>
              <a:t> ⚠️</a:t>
            </a:r>
          </a:p>
          <a:p>
            <a:r>
              <a:t>🥜 Pictures only. No eating.</a:t>
            </a:r>
          </a:p>
          <a:p/>
          <a:p>
            <a:r>
              <a:t> Biology A · Level 1 · Food Card Sort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Steps</a:t>
            </a:r>
          </a:p>
          <a:p/>
          <a:p/>
          <a:p/>
          <a:p>
            <a:r>
              <a:t>Steps</a:t>
            </a:r>
          </a:p>
          <a:p>
            <a:r>
              <a:t>1. ✂️ Cut the cards.</a:t>
            </a:r>
          </a:p>
          <a:p>
            <a:r>
              <a:t>2. 👀 Look at a food.</a:t>
            </a:r>
          </a:p>
          <a:p>
            <a:r>
              <a:t> ✂️</a:t>
            </a:r>
          </a:p>
          <a:p>
            <a:r>
              <a:t>3. 🗂️ Put it in carb, fat, or protein.</a:t>
            </a:r>
          </a:p>
          <a:p>
            <a:r>
              <a:t>4. ✅ Check with staff.</a:t>
            </a:r>
          </a:p>
          <a:p/>
          <a:p/>
          <a:p>
            <a:r>
              <a:t> Biology A · Level 1 · Food Card Sort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1 of 2</a:t>
            </a:r>
          </a:p>
          <a:p/>
          <a:p/>
          <a:p>
            <a:r>
              <a:t> 🍞 Bread goes in…</a:t>
            </a:r>
          </a:p>
          <a:p/>
          <a:p/>
          <a:p>
            <a:r>
              <a:t>Point to the picture! 1️⃣ 🍗 Protein</a:t>
            </a:r>
          </a:p>
          <a:p>
            <a:r>
              <a:t> 2️⃣ 🍞 Carb</a:t>
            </a:r>
          </a:p>
          <a:p>
            <a:r>
              <a:t> Biology A · Level 1 · Food Card Sort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1 of 2</a:t>
            </a:r>
          </a:p>
          <a:p/>
          <a:p/>
          <a:p/>
          <a:p/>
          <a:p>
            <a:r>
              <a:t> 🍞 🍞 Carb</a:t>
            </a:r>
          </a:p>
          <a:p>
            <a:r>
              <a:t> Bread is starch, a carb.</a:t>
            </a:r>
          </a:p>
          <a:p/>
          <a:p/>
          <a:p>
            <a:r>
              <a:t> Biology A · Level 1 · Food Card Sort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2 of 2</a:t>
            </a:r>
          </a:p>
          <a:p/>
          <a:p/>
          <a:p/>
          <a:p>
            <a:r>
              <a:t> 🥚 Egg goes in…</a:t>
            </a:r>
          </a:p>
          <a:p/>
          <a:p/>
          <a:p/>
          <a:p>
            <a:r>
              <a:t>Point to the picture! 1️⃣ 🍗 Protein 2️⃣ 🧈 Fat</a:t>
            </a:r>
          </a:p>
          <a:p>
            <a:r>
              <a:t> Biology A · Level 1 · Food Card Sort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2 of 2</a:t>
            </a:r>
          </a:p>
          <a:p/>
          <a:p/>
          <a:p/>
          <a:p/>
          <a:p>
            <a:r>
              <a:t> 🥚 🍗 Protein</a:t>
            </a:r>
          </a:p>
          <a:p>
            <a:r>
              <a:t> Eggs are mostly protein.</a:t>
            </a:r>
          </a:p>
          <a:p/>
          <a:p/>
          <a:p>
            <a:r>
              <a:t> Biology A · Level 1 · Food Card Sort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/>
          <a:p>
            <a:r>
              <a:t>Clean Up +</a:t>
            </a:r>
          </a:p>
          <a:p>
            <a:r>
              <a:t>Reflect</a:t>
            </a:r>
          </a:p>
          <a:p>
            <a:r>
              <a:t> 🧽</a:t>
            </a:r>
          </a:p>
          <a:p>
            <a:r>
              <a:t> 🧽 Pick up scraps</a:t>
            </a:r>
          </a:p>
          <a:p>
            <a:r>
              <a:t> 😀 My check sheet</a:t>
            </a:r>
          </a:p>
          <a:p/>
          <a:p/>
          <a:p>
            <a:r>
              <a:t> Biology A · Level 1 · Food Card Sort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