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3 · Level 2 (modified)</a:t>
            </a:r>
          </a:p>
          <a:p/>
          <a:p/>
          <a:p/>
          <a:p/>
          <a:p>
            <a:r>
              <a:t>Biofuel &amp; Energy</a:t>
            </a:r>
          </a:p>
          <a:p>
            <a:r>
              <a:t>⚡ Matter and energy</a:t>
            </a:r>
          </a:p>
          <a:p>
            <a:r>
              <a:t>TODAY'S PLAN</a:t>
            </a:r>
          </a:p>
          <a:p/>
          <a:p/>
          <a:p>
            <a:r>
              <a:t>🔁 Energy transfer</a:t>
            </a:r>
          </a:p>
          <a:p>
            <a:r>
              <a:t>🧈 Lipids and biodiesel</a:t>
            </a:r>
          </a:p>
          <a:p>
            <a:r>
              <a:t> ⛽</a:t>
            </a:r>
          </a:p>
          <a:p>
            <a:r>
              <a:t>🌡️ Hot and cold reactions</a:t>
            </a:r>
          </a:p>
          <a:p>
            <a:r>
              <a:t>🔄 Carbon cycle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🌿 Photosynthesis: sunlight + water +</a:t>
            </a:r>
          </a:p>
          <a:p>
            <a:r>
              <a:t>carbon dioxide → sugar + oxygen.</a:t>
            </a:r>
          </a:p>
          <a:p>
            <a:r>
              <a:t> 🔁</a:t>
            </a:r>
          </a:p>
          <a:p>
            <a:r>
              <a:t>🧈 Algae turn some sugar into oil (lipids).</a:t>
            </a:r>
          </a:p>
          <a:p>
            <a:r>
              <a:t>❓ Why do algae make good fuel? (fast</a:t>
            </a:r>
          </a:p>
          <a:p>
            <a:r>
              <a:t>growth, lots of oil)</a:t>
            </a:r>
          </a:p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>
            <a:r>
              <a:t> ⚡ Energy</a:t>
            </a:r>
          </a:p>
          <a:p>
            <a:r>
              <a:t> The ability to make</a:t>
            </a:r>
          </a:p>
          <a:p>
            <a:r>
              <a:t> things move or change.</a:t>
            </a:r>
          </a:p>
          <a:p>
            <a:r>
              <a:t> Energy has no mass.</a:t>
            </a:r>
          </a:p>
          <a:p>
            <a:r>
              <a:t> 🧱 Matter</a:t>
            </a:r>
          </a:p>
          <a:p>
            <a:r>
              <a:t> Anything that has mass</a:t>
            </a:r>
          </a:p>
          <a:p>
            <a:r>
              <a:t> and takes up space (oil,</a:t>
            </a:r>
          </a:p>
          <a:p>
            <a:r>
              <a:t> water, air).</a:t>
            </a:r>
          </a:p>
          <a:p/>
          <a:p/>
          <a:p/>
          <a:p/>
          <a:p>
            <a:r>
              <a:t> 🪨 Potential energy</a:t>
            </a:r>
          </a:p>
          <a:p>
            <a:r>
              <a:t> Stored energy, like a rock</a:t>
            </a:r>
          </a:p>
          <a:p>
            <a:r>
              <a:t> at the top of a hill or fuel</a:t>
            </a:r>
          </a:p>
          <a:p>
            <a:r>
              <a:t> in a tank.</a:t>
            </a:r>
          </a:p>
          <a:p>
            <a:r>
              <a:t> 🏃 Kinetic energy</a:t>
            </a:r>
          </a:p>
          <a:p>
            <a:r>
              <a:t> The energy of motion, like</a:t>
            </a:r>
          </a:p>
          <a:p>
            <a:r>
              <a:t> a rock rolling down a hill.</a:t>
            </a:r>
          </a:p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🍎 Chemical energy: Energy stored in the bonds of</a:t>
            </a:r>
          </a:p>
          <a:p>
            <a:r>
              <a:t>food and fuel. Living things use it.</a:t>
            </a:r>
          </a:p>
          <a:p/>
          <a:p>
            <a:r>
              <a:t>🔥 Thermal energy: Heat energy. Burning fuel gives</a:t>
            </a:r>
          </a:p>
          <a:p>
            <a:r>
              <a:t>off thermal energy.</a:t>
            </a:r>
          </a:p>
          <a:p>
            <a:r>
              <a:t> 📖</a:t>
            </a:r>
          </a:p>
          <a:p>
            <a:r>
              <a:t>🧈 Lipid: Fats and oils. They store about 2.5 times</a:t>
            </a:r>
          </a:p>
          <a:p>
            <a:r>
              <a:t>more energy than sugar, gram for gram.</a:t>
            </a:r>
          </a:p>
          <a:p/>
          <a:p>
            <a:r>
              <a:t>🛢️ Biodiesel: A renewable fuel made from plant or</a:t>
            </a:r>
          </a:p>
          <a:p>
            <a:r>
              <a:t>algae oil. It runs in diesel engines.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Matter vs Energy</a:t>
            </a:r>
          </a:p>
          <a:p/>
          <a:p/>
          <a:p>
            <a:r>
              <a:t> 🧱</a:t>
            </a:r>
          </a:p>
          <a:p>
            <a:r>
              <a:t> Matter</a:t>
            </a:r>
          </a:p>
          <a:p/>
          <a:p/>
          <a:p>
            <a:r>
              <a:t> ⚡</a:t>
            </a:r>
          </a:p>
          <a:p>
            <a:r>
              <a:t> Energy</a:t>
            </a:r>
          </a:p>
          <a:p>
            <a:r>
              <a:t> ⚡</a:t>
            </a:r>
          </a:p>
          <a:p>
            <a:r>
              <a:t> Has mass No mass</a:t>
            </a:r>
          </a:p>
          <a:p>
            <a:r>
              <a:t> Takes up space Makes things</a:t>
            </a:r>
          </a:p>
          <a:p>
            <a:r>
              <a:t> Oil, water, air move or change</a:t>
            </a:r>
          </a:p>
          <a:p>
            <a:r>
              <a:t> Heat, light, motion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4</a:t>
            </a:r>
          </a:p>
          <a:p/>
          <a:p/>
          <a:p/>
          <a:p>
            <a:r>
              <a:t> ⚡ Energy has mass. True or</a:t>
            </a:r>
          </a:p>
          <a:p>
            <a:r>
              <a:t> false?</a:t>
            </a:r>
          </a:p>
          <a:p/>
          <a:p/>
          <a:p>
            <a:r>
              <a:t>Hold up 1, 2, or 3: 1️⃣ True 2️⃣ False</a:t>
            </a:r>
          </a:p>
          <a:p>
            <a:r>
              <a:t> 3️⃣ Only heat has mass</a:t>
            </a:r>
          </a:p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4</a:t>
            </a:r>
          </a:p>
          <a:p/>
          <a:p/>
          <a:p/>
          <a:p/>
          <a:p>
            <a:r>
              <a:t> ⚡ False</a:t>
            </a:r>
          </a:p>
          <a:p>
            <a:r>
              <a:t> Energy has no mass. Matter has</a:t>
            </a:r>
          </a:p>
          <a:p>
            <a:r>
              <a:t> mass (Final Exam #9).</a:t>
            </a:r>
          </a:p>
          <a:p/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Potential and Kinetic</a:t>
            </a:r>
          </a:p>
          <a:p/>
          <a:p/>
          <a:p>
            <a:r>
              <a:t> 🪨</a:t>
            </a:r>
          </a:p>
          <a:p>
            <a:r>
              <a:t> Potential</a:t>
            </a:r>
          </a:p>
          <a:p/>
          <a:p>
            <a:r>
              <a:t> 🏃</a:t>
            </a:r>
          </a:p>
          <a:p>
            <a:r>
              <a:t> Kinetic</a:t>
            </a:r>
          </a:p>
          <a:p>
            <a:r>
              <a:t> 🪨</a:t>
            </a:r>
          </a:p>
          <a:p>
            <a:r>
              <a:t> Stored energy Energy of motion</a:t>
            </a:r>
          </a:p>
          <a:p>
            <a:r>
              <a:t> Boulder at a cliff Boulder rolling</a:t>
            </a:r>
          </a:p>
          <a:p>
            <a:r>
              <a:t> edge Water let out of a</a:t>
            </a:r>
          </a:p>
          <a:p>
            <a:r>
              <a:t> Water behind a dam</a:t>
            </a:r>
          </a:p>
          <a:p>
            <a:r>
              <a:t> dam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Forms of Energy</a:t>
            </a:r>
          </a:p>
          <a:p/>
          <a:p>
            <a:r>
              <a:t> 🍎 Chemical</a:t>
            </a:r>
          </a:p>
          <a:p>
            <a:r>
              <a:t> in food and fuel bonds 🔥 Thermal</a:t>
            </a:r>
          </a:p>
          <a:p>
            <a:r>
              <a:t> heat</a:t>
            </a:r>
          </a:p>
          <a:p/>
          <a:p/>
          <a:p/>
          <a:p/>
          <a:p>
            <a:r>
              <a:t> 💡 Light</a:t>
            </a:r>
          </a:p>
          <a:p>
            <a:r>
              <a:t> from the sun ⚙️ Mechanical</a:t>
            </a:r>
          </a:p>
          <a:p>
            <a:r>
              <a:t> moving parts</a:t>
            </a:r>
          </a:p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Transfer vs Transformation</a:t>
            </a:r>
          </a:p>
          <a:p>
            <a:r>
              <a:t>🔁 Transfer: energy moves to another place</a:t>
            </a:r>
          </a:p>
          <a:p>
            <a:r>
              <a:t>(hot pan → hand).</a:t>
            </a:r>
          </a:p>
          <a:p/>
          <a:p>
            <a:r>
              <a:t>🔀 Transformation: energy changes form</a:t>
            </a:r>
          </a:p>
          <a:p>
            <a:r>
              <a:t> 🔁</a:t>
            </a:r>
          </a:p>
          <a:p>
            <a:r>
              <a:t>(fuel → heat).</a:t>
            </a:r>
          </a:p>
          <a:p/>
          <a:p>
            <a:r>
              <a:t>⚖️ Energy is never made or destroyed. Some</a:t>
            </a:r>
          </a:p>
          <a:p>
            <a:r>
              <a:t>always turns into wasted heat.</a:t>
            </a:r>
          </a:p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4</a:t>
            </a:r>
          </a:p>
          <a:p/>
          <a:p/>
          <a:p/>
          <a:p>
            <a:r>
              <a:t> 🕯️ A candle turns chemical</a:t>
            </a:r>
          </a:p>
          <a:p>
            <a:r>
              <a:t> energy into…</a:t>
            </a:r>
          </a:p>
          <a:p/>
          <a:p/>
          <a:p>
            <a:r>
              <a:t>Hold up 1, 2, or 3: 1️⃣ Matter 2️⃣ Sound only</a:t>
            </a:r>
          </a:p>
          <a:p>
            <a:r>
              <a:t> 3️⃣ Light and heat</a:t>
            </a:r>
          </a:p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4</a:t>
            </a:r>
          </a:p>
          <a:p/>
          <a:p/>
          <a:p/>
          <a:p/>
          <a:p>
            <a:r>
              <a:t> 🕯️ Light and</a:t>
            </a:r>
          </a:p>
          <a:p>
            <a:r>
              <a:t> heat</a:t>
            </a:r>
          </a:p>
          <a:p>
            <a:r>
              <a:t> Chemical → light (useful) +</a:t>
            </a:r>
          </a:p>
          <a:p>
            <a:r>
              <a:t> heat.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Lipids: Fats and Oils</a:t>
            </a:r>
          </a:p>
          <a:p>
            <a:r>
              <a:t>🧈 A fat = glycerol + 3 fatty</a:t>
            </a:r>
          </a:p>
          <a:p>
            <a:r>
              <a:t>acids.</a:t>
            </a:r>
          </a:p>
          <a:p/>
          <a:p>
            <a:r>
              <a:t>⚡ Lipids store about 2.5× the</a:t>
            </a:r>
          </a:p>
          <a:p>
            <a:r>
              <a:t>energy of sugar.</a:t>
            </a:r>
          </a:p>
          <a:p/>
          <a:p>
            <a:r>
              <a:t>🌿 Algae change sugar into oil</a:t>
            </a:r>
          </a:p>
          <a:p>
            <a:r>
              <a:t>to store energy.</a:t>
            </a:r>
          </a:p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Making Biodiesel (A6)</a:t>
            </a:r>
          </a:p>
          <a:p>
            <a:r>
              <a:t>🌻 Canola oil + methanol + a</a:t>
            </a:r>
          </a:p>
          <a:p>
            <a:r>
              <a:t>catalyst → biodiesel + glycerol.</a:t>
            </a:r>
          </a:p>
          <a:p/>
          <a:p>
            <a:r>
              <a:t>⚠️ Methanol and the catalyst are</a:t>
            </a:r>
          </a:p>
          <a:p>
            <a:r>
              <a:t>dangerous: teacher only.</a:t>
            </a:r>
          </a:p>
          <a:p/>
          <a:p>
            <a:r>
              <a:t>👀 Our jobs: timer, recorder, photo</a:t>
            </a:r>
          </a:p>
          <a:p>
            <a:r>
              <a:t>taker.</a:t>
            </a:r>
          </a:p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4</a:t>
            </a:r>
          </a:p>
          <a:p/>
          <a:p/>
          <a:p/>
          <a:p>
            <a:r>
              <a:t> ♻️ Biodiesel is renewable</a:t>
            </a:r>
          </a:p>
          <a:p>
            <a:r>
              <a:t> because…</a:t>
            </a:r>
          </a:p>
          <a:p/>
          <a:p/>
          <a:p>
            <a:r>
              <a:t>Hold up 1, 2, or 3: 1️⃣ Plants and algae grow back fast</a:t>
            </a:r>
          </a:p>
          <a:p>
            <a:r>
              <a:t> 2️⃣ It is made of rocks 3️⃣ It takes millions of years</a:t>
            </a:r>
          </a:p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4</a:t>
            </a:r>
          </a:p>
          <a:p/>
          <a:p/>
          <a:p/>
          <a:p/>
          <a:p>
            <a:r>
              <a:t> ♻️</a:t>
            </a:r>
          </a:p>
          <a:p>
            <a:r>
              <a:t> Plants and</a:t>
            </a:r>
          </a:p>
          <a:p>
            <a:r>
              <a:t> algae grow</a:t>
            </a:r>
          </a:p>
          <a:p>
            <a:r>
              <a:t> back fast</a:t>
            </a:r>
          </a:p>
          <a:p>
            <a:r>
              <a:t> Renewable = can be made again in</a:t>
            </a:r>
          </a:p>
          <a:p>
            <a:r>
              <a:t> a short time.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Burning Fuel (Combustion)</a:t>
            </a:r>
          </a:p>
          <a:p>
            <a:r>
              <a:t>🔥 Fuel + oxygen → carbon</a:t>
            </a:r>
          </a:p>
          <a:p>
            <a:r>
              <a:t>dioxide + water + energy.</a:t>
            </a:r>
          </a:p>
          <a:p/>
          <a:p>
            <a:r>
              <a:t>🚌 Chemical energy → heat →</a:t>
            </a:r>
          </a:p>
          <a:p>
            <a:r>
              <a:t>mechanical energy (bus</a:t>
            </a:r>
          </a:p>
          <a:p>
            <a:r>
              <a:t>moves).</a:t>
            </a:r>
          </a:p>
          <a:p/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Hot and Cold Reactions (A7)</a:t>
            </a:r>
          </a:p>
          <a:p/>
          <a:p/>
          <a:p>
            <a:r>
              <a:t> 🔥</a:t>
            </a:r>
          </a:p>
          <a:p>
            <a:r>
              <a:t> Exothermic</a:t>
            </a:r>
          </a:p>
          <a:p/>
          <a:p/>
          <a:p/>
          <a:p>
            <a:r>
              <a:t> Releases heat</a:t>
            </a:r>
          </a:p>
          <a:p>
            <a:r>
              <a:t> 🧊</a:t>
            </a:r>
          </a:p>
          <a:p>
            <a:r>
              <a:t> Endothermic</a:t>
            </a:r>
          </a:p>
          <a:p/>
          <a:p/>
          <a:p/>
          <a:p>
            <a:r>
              <a:t> Takes in heat</a:t>
            </a:r>
          </a:p>
          <a:p>
            <a:r>
              <a:t> 🌡️</a:t>
            </a:r>
          </a:p>
          <a:p>
            <a:r>
              <a:t> Temperature goes Temperature goes</a:t>
            </a:r>
          </a:p>
          <a:p>
            <a:r>
              <a:t> up down</a:t>
            </a:r>
          </a:p>
          <a:p>
            <a:r>
              <a:t> Baking soda solution Baking soda +</a:t>
            </a:r>
          </a:p>
          <a:p>
            <a:r>
              <a:t> + calcium chloride vinegar</a:t>
            </a:r>
          </a:p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4 of 4</a:t>
            </a:r>
          </a:p>
          <a:p/>
          <a:p/>
          <a:p/>
          <a:p>
            <a:r>
              <a:t> 🧊 The thermometer goes down.</a:t>
            </a:r>
          </a:p>
          <a:p>
            <a:r>
              <a:t> The reaction is…</a:t>
            </a:r>
          </a:p>
          <a:p/>
          <a:p/>
          <a:p>
            <a:r>
              <a:t>Hold up 1, 2, or 3: 1️⃣ Exothermic 2️⃣ Not a reaction</a:t>
            </a:r>
          </a:p>
          <a:p>
            <a:r>
              <a:t> 3️⃣ Endothermic</a:t>
            </a:r>
          </a:p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4 of 4</a:t>
            </a:r>
          </a:p>
          <a:p/>
          <a:p/>
          <a:p/>
          <a:p/>
          <a:p>
            <a:r>
              <a:t> 🧊 Endothermic</a:t>
            </a:r>
          </a:p>
          <a:p>
            <a:r>
              <a:t> Down = energy taken in =</a:t>
            </a:r>
          </a:p>
          <a:p>
            <a:r>
              <a:t> endothermic.</a:t>
            </a:r>
          </a:p>
          <a:p/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Fuels</a:t>
            </a:r>
          </a:p>
          <a:p/>
          <a:p/>
          <a:p>
            <a:r>
              <a:t> ♻️</a:t>
            </a:r>
          </a:p>
          <a:p>
            <a:r>
              <a:t> Renewable</a:t>
            </a:r>
          </a:p>
          <a:p/>
          <a:p/>
          <a:p>
            <a:r>
              <a:t> ⛏️</a:t>
            </a:r>
          </a:p>
          <a:p>
            <a:r>
              <a:t> Non-renewable</a:t>
            </a:r>
          </a:p>
          <a:p>
            <a:r>
              <a:t> ⛽</a:t>
            </a:r>
          </a:p>
          <a:p>
            <a:r>
              <a:t> Biodiesel, ethanol Coal, oil, natural</a:t>
            </a:r>
          </a:p>
          <a:p>
            <a:r>
              <a:t> From plants and gas</a:t>
            </a:r>
          </a:p>
          <a:p>
            <a:r>
              <a:t> algae Fossil fuels:</a:t>
            </a:r>
          </a:p>
          <a:p>
            <a:r>
              <a:t> millions of years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Carbon Cycle with Algae</a:t>
            </a:r>
          </a:p>
          <a:p>
            <a:r>
              <a:t>Fuel</a:t>
            </a:r>
          </a:p>
          <a:p>
            <a:r>
              <a:t>1. 💨 Carbon dioxide is in the air.</a:t>
            </a:r>
          </a:p>
          <a:p>
            <a:r>
              <a:t>2. 🌿 Algae take it in (photosynthesis).</a:t>
            </a:r>
          </a:p>
          <a:p>
            <a:r>
              <a:t> 🔄</a:t>
            </a:r>
          </a:p>
          <a:p>
            <a:r>
              <a:t>3. 🛢️ Algae oil becomes biodiesel.</a:t>
            </a:r>
          </a:p>
          <a:p>
            <a:r>
              <a:t>4. 🔥 Burning puts carbon dioxide back. It is</a:t>
            </a:r>
          </a:p>
          <a:p>
            <a:r>
              <a:t> used and made, so it stays balanced.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⚡ Energy</a:t>
            </a:r>
          </a:p>
          <a:p>
            <a:r>
              <a:t> no mass; changes</a:t>
            </a:r>
          </a:p>
          <a:p>
            <a:r>
              <a:t> form</a:t>
            </a:r>
          </a:p>
          <a:p>
            <a:r>
              <a:t> 🧈 Lipids</a:t>
            </a:r>
          </a:p>
          <a:p>
            <a:r>
              <a:t> store the most energy</a:t>
            </a:r>
          </a:p>
          <a:p/>
          <a:p/>
          <a:p/>
          <a:p/>
          <a:p>
            <a:r>
              <a:t> 🌡️ Exo / endo</a:t>
            </a:r>
          </a:p>
          <a:p>
            <a:r>
              <a:t> hot up / cold down 🔄 Biofuel</a:t>
            </a:r>
          </a:p>
          <a:p>
            <a:r>
              <a:t> renewable, balanced</a:t>
            </a:r>
          </a:p>
          <a:p>
            <a:r>
              <a:t> carbon</a:t>
            </a:r>
          </a:p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2️⃣</a:t>
            </a:r>
          </a:p>
          <a:p>
            <a:r>
              <a:t> Name 2 forms of energy.</a:t>
            </a:r>
          </a:p>
          <a:p>
            <a:r>
              <a:t> Is biodiesel renewable? Why?</a:t>
            </a:r>
          </a:p>
          <a:p>
            <a:r>
              <a:t> 🎟️</a:t>
            </a:r>
          </a:p>
          <a:p>
            <a:r>
              <a:t> 3️⃣Hot reaction or cold reaction: which</a:t>
            </a:r>
          </a:p>
          <a:p>
            <a:r>
              <a:t>is exothermic?</a:t>
            </a:r>
          </a:p>
          <a:p/>
          <a:p/>
          <a:p/>
          <a:p/>
          <a:p>
            <a:r>
              <a:t> Biology A · Level 2 · Biofuel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