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3 · Level 2</a:t>
            </a:r>
          </a:p>
          <a:p/>
          <a:p/>
          <a:p/>
          <a:p/>
          <a:p>
            <a:r>
              <a:t>Energy Changes:</a:t>
            </a:r>
          </a:p>
          <a:p>
            <a:r>
              <a:t>Hot or Cold?</a:t>
            </a:r>
          </a:p>
          <a:p>
            <a:r>
              <a:t>👥 Jobs</a:t>
            </a:r>
          </a:p>
          <a:p>
            <a:r>
              <a:t>TODAY'S PLAN</a:t>
            </a:r>
          </a:p>
          <a:p>
            <a:r>
              <a:t> 🌡️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2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>
            <a:r>
              <a:t> 🌡️ Reader</a:t>
            </a:r>
          </a:p>
          <a:p>
            <a:r>
              <a:t> Reads the thermometer</a:t>
            </a:r>
          </a:p>
          <a:p>
            <a:r>
              <a:t> at the start and the end.</a:t>
            </a:r>
          </a:p>
          <a:p>
            <a:r>
              <a:t> 🥄 Adder</a:t>
            </a:r>
          </a:p>
          <a:p>
            <a:r>
              <a:t> Adds the baking soda to</a:t>
            </a:r>
          </a:p>
          <a:p>
            <a:r>
              <a:t> the vinegar</a:t>
            </a:r>
          </a:p>
          <a:p>
            <a:r>
              <a:t> (Investigation 1).</a:t>
            </a:r>
          </a:p>
          <a:p/>
          <a:p/>
          <a:p/>
          <a:p/>
          <a:p>
            <a:r>
              <a:t> 📝 Recorder</a:t>
            </a:r>
          </a:p>
          <a:p>
            <a:r>
              <a:t> Writes the start and end</a:t>
            </a:r>
          </a:p>
          <a:p>
            <a:r>
              <a:t> temperatures.</a:t>
            </a:r>
          </a:p>
          <a:p>
            <a:r>
              <a:t> 🧽 Cleaner</a:t>
            </a:r>
          </a:p>
          <a:p>
            <a:r>
              <a:t> Wipes the table and</a:t>
            </a:r>
          </a:p>
          <a:p>
            <a:r>
              <a:t> dumps cups where the</a:t>
            </a:r>
          </a:p>
          <a:p>
            <a:r>
              <a:t> teacher says.</a:t>
            </a:r>
          </a:p>
          <a:p/>
          <a:p>
            <a:r>
              <a:t> Biology A · Level 2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🥽 Goggles on. Vinegar and calcium chloride</a:t>
            </a:r>
          </a:p>
          <a:p>
            <a:r>
              <a:t>can sting eyes.</a:t>
            </a:r>
          </a:p>
          <a:p/>
          <a:p>
            <a:r>
              <a:t>🧤 Calcium chloride gets hot. Staff pours it;</a:t>
            </a:r>
          </a:p>
          <a:p>
            <a:r>
              <a:t> ⚠️</a:t>
            </a:r>
          </a:p>
          <a:p>
            <a:r>
              <a:t>do not touch it.</a:t>
            </a:r>
          </a:p>
          <a:p/>
          <a:p>
            <a:r>
              <a:t>🚫 Do not taste anything in the lab.</a:t>
            </a:r>
          </a:p>
          <a:p>
            <a:r>
              <a:t>🧼 Wash hands after.</a:t>
            </a:r>
          </a:p>
          <a:p>
            <a:r>
              <a:t> Biology A · Level 2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1 of 2</a:t>
            </a:r>
          </a:p>
          <a:p>
            <a:r>
              <a:t>1. 🌡️ Investigation 1: put the thermometer in</a:t>
            </a:r>
          </a:p>
          <a:p>
            <a:r>
              <a:t> the vinegar. Record the start temp.</a:t>
            </a:r>
          </a:p>
          <a:p>
            <a:r>
              <a:t>2. 🧂 Add all the baking soda. Watch it fizz.</a:t>
            </a:r>
          </a:p>
          <a:p>
            <a:r>
              <a:t> 🌡️</a:t>
            </a:r>
          </a:p>
          <a:p>
            <a:r>
              <a:t>3. 📉 Record the end temp when it stops</a:t>
            </a:r>
          </a:p>
          <a:p>
            <a:r>
              <a:t> changing. Did it go up or down?</a:t>
            </a:r>
          </a:p>
          <a:p>
            <a:r>
              <a:t>4. 🌡️ Investigation 2: thermometer in the</a:t>
            </a:r>
          </a:p>
          <a:p>
            <a:r>
              <a:t> baking soda solution. Record the start</a:t>
            </a:r>
          </a:p>
          <a:p>
            <a:r>
              <a:t> temp.</a:t>
            </a:r>
          </a:p>
          <a:p>
            <a:r>
              <a:t> Biology A · Level 2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2 of 2</a:t>
            </a:r>
          </a:p>
          <a:p>
            <a:r>
              <a:t>1. 🧂 Staff adds the calcium chloride.</a:t>
            </a:r>
          </a:p>
          <a:p>
            <a:r>
              <a:t>2. 📈 Record the highest temp.</a:t>
            </a:r>
          </a:p>
          <a:p>
            <a:r>
              <a:t>3. 🧠 Decide: temperature down =</a:t>
            </a:r>
          </a:p>
          <a:p>
            <a:r>
              <a:t> 🧂</a:t>
            </a:r>
          </a:p>
          <a:p>
            <a:r>
              <a:t> endothermic; temperature up =</a:t>
            </a:r>
          </a:p>
          <a:p>
            <a:r>
              <a:t> exothermic.</a:t>
            </a:r>
          </a:p>
          <a:p/>
          <a:p/>
          <a:p/>
          <a:p/>
          <a:p>
            <a:r>
              <a:t> Biology A · Level 2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📈 The temperature went up. The</a:t>
            </a:r>
          </a:p>
          <a:p>
            <a:r>
              <a:t> reaction is…</a:t>
            </a:r>
          </a:p>
          <a:p/>
          <a:p/>
          <a:p>
            <a:r>
              <a:t>Hold up 1, 2, or 3: 1️⃣ Exothermic 2️⃣ Endothermic</a:t>
            </a:r>
          </a:p>
          <a:p>
            <a:r>
              <a:t> 3️⃣ Not a reaction</a:t>
            </a:r>
          </a:p>
          <a:p>
            <a:r>
              <a:t> Biology A · Level 2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📈 Exothermic</a:t>
            </a:r>
          </a:p>
          <a:p>
            <a:r>
              <a:t> Up = heat released =</a:t>
            </a:r>
          </a:p>
          <a:p>
            <a:r>
              <a:t> exothermic.</a:t>
            </a:r>
          </a:p>
          <a:p/>
          <a:p/>
          <a:p/>
          <a:p>
            <a:r>
              <a:t> Biology A · Level 2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🧊 A cold pack uses a reaction</a:t>
            </a:r>
          </a:p>
          <a:p>
            <a:r>
              <a:t> that is…</a:t>
            </a:r>
          </a:p>
          <a:p/>
          <a:p/>
          <a:p>
            <a:r>
              <a:t>Hold up 1, 2, or 3: 1️⃣ Exothermic 2️⃣ Burning</a:t>
            </a:r>
          </a:p>
          <a:p>
            <a:r>
              <a:t> 3️⃣ Endothermic</a:t>
            </a:r>
          </a:p>
          <a:p>
            <a:r>
              <a:t> Biology A · Level 2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🧊 Endothermic</a:t>
            </a:r>
          </a:p>
          <a:p>
            <a:r>
              <a:t> It takes in heat, so it feels cold.</a:t>
            </a:r>
          </a:p>
          <a:p/>
          <a:p/>
          <a:p/>
          <a:p>
            <a:r>
              <a:t> Biology A · Level 2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🧽 Clean up</a:t>
            </a:r>
          </a:p>
          <a:p>
            <a:r>
              <a:t> 🧼 Wash hands</a:t>
            </a:r>
          </a:p>
          <a:p>
            <a:r>
              <a:t> 📝 Finish the table and reflection</a:t>
            </a:r>
          </a:p>
          <a:p/>
          <a:p/>
          <a:p>
            <a:r>
              <a:t> Biology A · Level 2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