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3 · Level 2</a:t>
            </a:r>
          </a:p>
          <a:p/>
          <a:p/>
          <a:p/>
          <a:p/>
          <a:p>
            <a:r>
              <a:t>Making &amp; Burning</a:t>
            </a:r>
          </a:p>
          <a:p>
            <a:r>
              <a:t>Biodiesel (Observer</a:t>
            </a:r>
          </a:p>
          <a:p>
            <a:r>
              <a:t>Jobs)</a:t>
            </a:r>
          </a:p>
          <a:p>
            <a:r>
              <a:t> 🛢️</a:t>
            </a:r>
          </a:p>
          <a:p>
            <a:r>
              <a:t>TODAY'S PLAN</a:t>
            </a:r>
          </a:p>
          <a:p/>
          <a:p>
            <a:r>
              <a:t>👥 Jobs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2 · Making &amp; Burning Biodiesel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/>
          <a:p>
            <a:r>
              <a:t>Jobs</a:t>
            </a:r>
          </a:p>
          <a:p/>
          <a:p/>
          <a:p>
            <a:r>
              <a:t> ⏱️ 📝</a:t>
            </a:r>
          </a:p>
          <a:p>
            <a:r>
              <a:t> Timer</a:t>
            </a:r>
          </a:p>
          <a:p>
            <a:r>
              <a:t> Recorder</a:t>
            </a:r>
          </a:p>
          <a:p>
            <a:r>
              <a:t> Starts the timer: 10 minutes of</a:t>
            </a:r>
          </a:p>
          <a:p>
            <a:r>
              <a:t> Writes the oil color, thickness,</a:t>
            </a:r>
          </a:p>
          <a:p>
            <a:r>
              <a:t> shaking (Day 1), 5 minutes of</a:t>
            </a:r>
          </a:p>
          <a:p>
            <a:r>
              <a:t> and the water temperatures</a:t>
            </a:r>
          </a:p>
          <a:p>
            <a:r>
              <a:t> burning (Day 2). Calls out the</a:t>
            </a:r>
          </a:p>
          <a:p>
            <a:r>
              <a:t> in the table.</a:t>
            </a:r>
          </a:p>
          <a:p>
            <a:r>
              <a:t> time.</a:t>
            </a:r>
          </a:p>
          <a:p/>
          <a:p/>
          <a:p/>
          <a:p/>
          <a:p>
            <a:r>
              <a:t> 📷 Photo taker</a:t>
            </a:r>
          </a:p>
          <a:p>
            <a:r>
              <a:t> Takes a photo before and</a:t>
            </a:r>
          </a:p>
          <a:p>
            <a:r>
              <a:t> after: oil, two layers, the</a:t>
            </a:r>
          </a:p>
          <a:p>
            <a:r>
              <a:t> flame (from a safe spot).</a:t>
            </a:r>
          </a:p>
          <a:p>
            <a:r>
              <a:t> 👀 Color checker</a:t>
            </a:r>
          </a:p>
          <a:p>
            <a:r>
              <a:t> Says what color the oil and</a:t>
            </a:r>
          </a:p>
          <a:p>
            <a:r>
              <a:t> biodiesel are, and if there are</a:t>
            </a:r>
          </a:p>
          <a:p>
            <a:r>
              <a:t> 2 layers.</a:t>
            </a:r>
          </a:p>
          <a:p/>
          <a:p>
            <a:r>
              <a:t> Biology A · Level 2 · Making &amp; Burning Biodiesel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🥽 Goggles on the whole lab. Stay behind the safety</a:t>
            </a:r>
          </a:p>
          <a:p>
            <a:r>
              <a:t>line.</a:t>
            </a:r>
          </a:p>
          <a:p/>
          <a:p>
            <a:r>
              <a:t>🧪 Methanol and potassium hydroxide are poison</a:t>
            </a:r>
          </a:p>
          <a:p>
            <a:r>
              <a:t>and burn skin. Only the teacher touches them.</a:t>
            </a:r>
          </a:p>
          <a:p>
            <a:r>
              <a:t> ⚠️</a:t>
            </a:r>
          </a:p>
          <a:p>
            <a:r>
              <a:t>🔥 Only the teacher lights and puts out the flame.</a:t>
            </a:r>
          </a:p>
          <a:p>
            <a:r>
              <a:t>Long hair tied back.</a:t>
            </a:r>
          </a:p>
          <a:p/>
          <a:p>
            <a:r>
              <a:t>🧼 Wash hands after the lab. No food or drinks at</a:t>
            </a:r>
          </a:p>
          <a:p>
            <a:r>
              <a:t>the lab table.</a:t>
            </a:r>
          </a:p>
          <a:p/>
          <a:p>
            <a:r>
              <a:t> Biology A · Level 2 · Making &amp; Burning Biodiesel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1 of 2</a:t>
            </a:r>
          </a:p>
          <a:p>
            <a:r>
              <a:t>1.</a:t>
            </a:r>
          </a:p>
          <a:p/>
          <a:p/>
          <a:p/>
          <a:p>
            <a:r>
              <a:t>2.</a:t>
            </a:r>
          </a:p>
          <a:p>
            <a:r>
              <a:t> 🌻 Observe the canola oil: color,</a:t>
            </a:r>
          </a:p>
          <a:p>
            <a:r>
              <a:t> thickness, smell (wave the air to your</a:t>
            </a:r>
          </a:p>
          <a:p>
            <a:r>
              <a:t> nose).</a:t>
            </a:r>
          </a:p>
          <a:p>
            <a:r>
              <a:t> 🧪 Watch the teacher add methanol and</a:t>
            </a:r>
          </a:p>
          <a:p>
            <a:r>
              <a:t> 🌻</a:t>
            </a:r>
          </a:p>
          <a:p>
            <a:r>
              <a:t> the catalyst (teacher only).</a:t>
            </a:r>
          </a:p>
          <a:p>
            <a:r>
              <a:t>3. ⏱️ Time 10 minutes of shaking. Record.</a:t>
            </a:r>
          </a:p>
          <a:p>
            <a:r>
              <a:t>4. 🥞 Day 2: record the 2 layers. Biodiesel is</a:t>
            </a:r>
          </a:p>
          <a:p>
            <a:r>
              <a:t> on top, glycerol on the bottom.</a:t>
            </a:r>
          </a:p>
          <a:p>
            <a:r>
              <a:t> Biology A · Level 2 · Making &amp; Burning Biodiesel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 2 of 2</a:t>
            </a:r>
          </a:p>
          <a:p>
            <a:r>
              <a:t>1. 🌡️ Record the start temperature of the</a:t>
            </a:r>
          </a:p>
          <a:p>
            <a:r>
              <a:t> water in the can.</a:t>
            </a:r>
          </a:p>
          <a:p>
            <a:r>
              <a:t>2. 🔥 Watch the biodiesel burn for 5 minutes</a:t>
            </a:r>
          </a:p>
          <a:p>
            <a:r>
              <a:t> (teacher lights it).</a:t>
            </a:r>
          </a:p>
          <a:p>
            <a:r>
              <a:t> 🌡️</a:t>
            </a:r>
          </a:p>
          <a:p>
            <a:r>
              <a:t>3. 🌡️ Record the highest water temperature.</a:t>
            </a:r>
          </a:p>
          <a:p>
            <a:r>
              <a:t> Find the change.</a:t>
            </a:r>
          </a:p>
          <a:p>
            <a:r>
              <a:t>4. 📝 Answer: what forms of energy did you</a:t>
            </a:r>
          </a:p>
          <a:p>
            <a:r>
              <a:t> see? (chemical → heat and light)</a:t>
            </a:r>
          </a:p>
          <a:p>
            <a:r>
              <a:t> Biology A · Level 2 · Making &amp; Burning Biodiesel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🥞 Which layer is the biodiesel?</a:t>
            </a:r>
          </a:p>
          <a:p/>
          <a:p/>
          <a:p/>
          <a:p>
            <a:r>
              <a:t>Hold up 1, 2, or 3: 1️⃣ The top layer 2️⃣ The bottom layer</a:t>
            </a:r>
          </a:p>
          <a:p>
            <a:r>
              <a:t> 3️⃣ There is no layer</a:t>
            </a:r>
          </a:p>
          <a:p>
            <a:r>
              <a:t> Biology A · Level 2 · Making &amp; Burning Biodiesel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🥞 The top layer</a:t>
            </a:r>
          </a:p>
          <a:p>
            <a:r>
              <a:t> Biodiesel floats on top; glycerol</a:t>
            </a:r>
          </a:p>
          <a:p>
            <a:r>
              <a:t> sinks.</a:t>
            </a:r>
          </a:p>
          <a:p/>
          <a:p/>
          <a:p/>
          <a:p>
            <a:r>
              <a:t> Biology A · Level 2 · Making &amp; Burning Biodiesel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🔥 When biodiesel burns,</a:t>
            </a:r>
          </a:p>
          <a:p>
            <a:r>
              <a:t> chemical energy changes</a:t>
            </a:r>
          </a:p>
          <a:p>
            <a:r>
              <a:t> into…</a:t>
            </a:r>
          </a:p>
          <a:p/>
          <a:p/>
          <a:p>
            <a:r>
              <a:t>Hold up 1, 2, or 3: 1️⃣ Matter 2️⃣ Sound only</a:t>
            </a:r>
          </a:p>
          <a:p>
            <a:r>
              <a:t> 3️⃣ Heat and light</a:t>
            </a:r>
          </a:p>
          <a:p>
            <a:r>
              <a:t> Biology A · Level 2 · Making &amp; Burning Biodiesel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🔥 Heat and</a:t>
            </a:r>
          </a:p>
          <a:p>
            <a:r>
              <a:t> light</a:t>
            </a:r>
          </a:p>
          <a:p>
            <a:r>
              <a:t> Chemical → thermal (heat) +</a:t>
            </a:r>
          </a:p>
          <a:p>
            <a:r>
              <a:t> light.</a:t>
            </a:r>
          </a:p>
          <a:p/>
          <a:p>
            <a:r>
              <a:t> Biology A · Level 2 · Making &amp; Burning Biodiesel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🥽 Goggles back</a:t>
            </a:r>
          </a:p>
          <a:p>
            <a:r>
              <a:t> 🧼 Wash hands</a:t>
            </a:r>
          </a:p>
          <a:p>
            <a:r>
              <a:t> 📝 Finish the data table and reflection</a:t>
            </a:r>
          </a:p>
          <a:p/>
          <a:p/>
          <a:p>
            <a:r>
              <a:t> Biology A · Level 2 · Making &amp; Burning Biodiesel (Observer Jobs)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