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Biology A · Unit 3 · Level 1</a:t>
            </a:r>
          </a:p>
          <a:p/>
          <a:p/>
          <a:p/>
          <a:p/>
          <a:p>
            <a:r>
              <a:t>Biofuel &amp;</a:t>
            </a:r>
          </a:p>
          <a:p>
            <a:r>
              <a:t>Energy</a:t>
            </a:r>
          </a:p>
          <a:p>
            <a:r>
              <a:t> ⛽</a:t>
            </a:r>
          </a:p>
          <a:p>
            <a:r>
              <a:t>⚡ Energy</a:t>
            </a:r>
          </a:p>
          <a:p>
            <a:r>
              <a:t>TODAY'S PLAN</a:t>
            </a:r>
          </a:p>
          <a:p/>
          <a:p/>
          <a:p/>
          <a:p>
            <a:r>
              <a:t>🧈 Oil from algae</a:t>
            </a:r>
          </a:p>
          <a:p>
            <a:r>
              <a:t>🌡️ Hot or cold</a:t>
            </a:r>
          </a:p>
          <a:p>
            <a:r>
              <a:t>🔄 Carbon cycle</a:t>
            </a:r>
          </a:p>
          <a:p>
            <a:r>
              <a:t> Biology A · Level 1 · Biofuel &amp;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Review · 5 minutes</a:t>
            </a:r>
          </a:p>
          <a:p/>
          <a:p/>
          <a:p/>
          <a:p>
            <a:r>
              <a:t>Quick Review</a:t>
            </a:r>
          </a:p>
          <a:p>
            <a:r>
              <a:t>🌿 Algae use sun to make food.</a:t>
            </a:r>
          </a:p>
          <a:p>
            <a:r>
              <a:t> 🔁</a:t>
            </a:r>
          </a:p>
          <a:p>
            <a:r>
              <a:t>🧈 Algae make oil.</a:t>
            </a:r>
          </a:p>
          <a:p>
            <a:r>
              <a:t>👉 Point: what do algae need? ☀️</a:t>
            </a:r>
          </a:p>
          <a:p>
            <a:r>
              <a:t>💧💨</a:t>
            </a:r>
          </a:p>
          <a:p>
            <a:r>
              <a:t> Biology A · Level 1 · Biofuel &amp;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Words to Know</a:t>
            </a:r>
          </a:p>
          <a:p/>
          <a:p/>
          <a:p/>
          <a:p>
            <a:r>
              <a:t>Words to Know</a:t>
            </a:r>
          </a:p>
          <a:p/>
          <a:p>
            <a:r>
              <a:t> ⚡ Energy</a:t>
            </a:r>
          </a:p>
          <a:p>
            <a:r>
              <a:t> makes things move</a:t>
            </a:r>
          </a:p>
          <a:p>
            <a:r>
              <a:t> or change</a:t>
            </a:r>
          </a:p>
          <a:p>
            <a:r>
              <a:t> 🧱 Matter</a:t>
            </a:r>
          </a:p>
          <a:p>
            <a:r>
              <a:t> stuff you can touch</a:t>
            </a:r>
          </a:p>
          <a:p/>
          <a:p/>
          <a:p/>
          <a:p/>
          <a:p>
            <a:r>
              <a:t> 🪨 Potential energy</a:t>
            </a:r>
          </a:p>
          <a:p>
            <a:r>
              <a:t> stored energy,</a:t>
            </a:r>
          </a:p>
          <a:p>
            <a:r>
              <a:t> waiting</a:t>
            </a:r>
          </a:p>
          <a:p>
            <a:r>
              <a:t> 🏃 Kinetic energy</a:t>
            </a:r>
          </a:p>
          <a:p>
            <a:r>
              <a:t> moving energy</a:t>
            </a:r>
          </a:p>
          <a:p/>
          <a:p/>
          <a:p>
            <a:r>
              <a:t> Biology A · Level 1 · Biofuel &amp;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What Is Energy?</a:t>
            </a:r>
          </a:p>
          <a:p>
            <a:r>
              <a:t>⚡ Energy makes things move or</a:t>
            </a:r>
          </a:p>
          <a:p>
            <a:r>
              <a:t>change.</a:t>
            </a:r>
          </a:p>
          <a:p>
            <a:r>
              <a:t> ⚡</a:t>
            </a:r>
          </a:p>
          <a:p>
            <a:r>
              <a:t>🧱 Matter is stuff you can touch.</a:t>
            </a:r>
          </a:p>
          <a:p>
            <a:r>
              <a:t> Biology A · Level 1 · Biofuel &amp;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Compare</a:t>
            </a:r>
          </a:p>
          <a:p/>
          <a:p/>
          <a:p>
            <a:r>
              <a:t>Two Kinds of Energy</a:t>
            </a:r>
          </a:p>
          <a:p>
            <a:r>
              <a:t> ⚡</a:t>
            </a:r>
          </a:p>
          <a:p>
            <a:r>
              <a:t> 🪨</a:t>
            </a:r>
          </a:p>
          <a:p>
            <a:r>
              <a:t> Stored</a:t>
            </a:r>
          </a:p>
          <a:p/>
          <a:p/>
          <a:p/>
          <a:p>
            <a:r>
              <a:t> 🪨 Rock on a hill</a:t>
            </a:r>
          </a:p>
          <a:p>
            <a:r>
              <a:t> ⛽ Fuel in a tank</a:t>
            </a:r>
          </a:p>
          <a:p>
            <a:r>
              <a:t> 🏃</a:t>
            </a:r>
          </a:p>
          <a:p>
            <a:r>
              <a:t> Moving</a:t>
            </a:r>
          </a:p>
          <a:p/>
          <a:p/>
          <a:p/>
          <a:p>
            <a:r>
              <a:t> 🪨 Rock rolls</a:t>
            </a:r>
          </a:p>
          <a:p>
            <a:r>
              <a:t> down</a:t>
            </a:r>
          </a:p>
          <a:p>
            <a:r>
              <a:t> 🚌 Bus drives</a:t>
            </a:r>
          </a:p>
          <a:p>
            <a:r>
              <a:t> Biology A · Level 1 · Biofuel &amp;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1 of 3</a:t>
            </a:r>
          </a:p>
          <a:p/>
          <a:p/>
          <a:p>
            <a:r>
              <a:t> 🏃 Which one is moving</a:t>
            </a:r>
          </a:p>
          <a:p>
            <a:r>
              <a:t> energy?</a:t>
            </a:r>
          </a:p>
          <a:p/>
          <a:p>
            <a:r>
              <a:t>Point to the picture! 🔋 Battery on a shelf</a:t>
            </a:r>
          </a:p>
          <a:p>
            <a:r>
              <a:t> 🏃 Kid running</a:t>
            </a:r>
          </a:p>
          <a:p>
            <a:r>
              <a:t> Biology A · Level 1 · Biofuel &amp;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1 of 3</a:t>
            </a:r>
          </a:p>
          <a:p/>
          <a:p/>
          <a:p/>
          <a:p/>
          <a:p>
            <a:r>
              <a:t> 🏃 Kid</a:t>
            </a:r>
          </a:p>
          <a:p>
            <a:r>
              <a:t> running</a:t>
            </a:r>
          </a:p>
          <a:p>
            <a:r>
              <a:t> Running is moving energy.</a:t>
            </a:r>
          </a:p>
          <a:p/>
          <a:p>
            <a:r>
              <a:t> Biology A · Level 1 · Biofuel &amp;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Energy Kinds</a:t>
            </a:r>
          </a:p>
          <a:p/>
          <a:p>
            <a:r>
              <a:t> 🍎 Chemical</a:t>
            </a:r>
          </a:p>
          <a:p>
            <a:r>
              <a:t> in food and fuel 🔥 Heat</a:t>
            </a:r>
          </a:p>
          <a:p>
            <a:r>
              <a:t> warm</a:t>
            </a:r>
          </a:p>
          <a:p/>
          <a:p/>
          <a:p/>
          <a:p/>
          <a:p>
            <a:r>
              <a:t> 💡 Light</a:t>
            </a:r>
          </a:p>
          <a:p>
            <a:r>
              <a:t> from the sun ⚙️ Moving</a:t>
            </a:r>
          </a:p>
          <a:p>
            <a:r>
              <a:t> makes things go</a:t>
            </a:r>
          </a:p>
          <a:p/>
          <a:p>
            <a:r>
              <a:t> Biology A · Level 1 · Biofuel &amp;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Algae Make Oil</a:t>
            </a:r>
          </a:p>
          <a:p>
            <a:r>
              <a:t>🌿 Tiny algae grow fast.</a:t>
            </a:r>
          </a:p>
          <a:p>
            <a:r>
              <a:t>🧈 They make oil (fat).</a:t>
            </a:r>
          </a:p>
          <a:p/>
          <a:p>
            <a:r>
              <a:t> Biology A · Level 1 · Biofuel &amp;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Oil Into Fuel</a:t>
            </a:r>
          </a:p>
          <a:p>
            <a:r>
              <a:t> 🧪 The teacher mixes oil to make</a:t>
            </a:r>
          </a:p>
          <a:p>
            <a:r>
              <a:t> biodiesel.</a:t>
            </a:r>
          </a:p>
          <a:p/>
          <a:p>
            <a:r>
              <a:t> 👀 We watch and record.</a:t>
            </a:r>
          </a:p>
          <a:p/>
          <a:p/>
          <a:p>
            <a:r>
              <a:t> Biology A · Level 1 · Biofuel &amp;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2 of 3</a:t>
            </a:r>
          </a:p>
          <a:p/>
          <a:p/>
          <a:p/>
          <a:p>
            <a:r>
              <a:t> 🛢️ Biodiesel is made from…</a:t>
            </a:r>
          </a:p>
          <a:p/>
          <a:p/>
          <a:p/>
          <a:p>
            <a:r>
              <a:t>Point to the picture! 🧈 Plant oil 🍬 Candy</a:t>
            </a:r>
          </a:p>
          <a:p>
            <a:r>
              <a:t> Biology A · Level 1 · Biofuel &amp;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2 of 3</a:t>
            </a:r>
          </a:p>
          <a:p/>
          <a:p/>
          <a:p/>
          <a:p/>
          <a:p>
            <a:r>
              <a:t> 🧈 Plant oil</a:t>
            </a:r>
          </a:p>
          <a:p>
            <a:r>
              <a:t> Biodiesel is made from</a:t>
            </a:r>
          </a:p>
          <a:p>
            <a:r>
              <a:t> plant or algae oil.</a:t>
            </a:r>
          </a:p>
          <a:p/>
          <a:p/>
          <a:p>
            <a:r>
              <a:t> Biology A · Level 1 · Biofuel &amp;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Burn Fuel = Heat</a:t>
            </a:r>
          </a:p>
          <a:p>
            <a:r>
              <a:t>🔥 Burning fuel makes</a:t>
            </a:r>
          </a:p>
          <a:p>
            <a:r>
              <a:t>heat.</a:t>
            </a:r>
          </a:p>
          <a:p/>
          <a:p>
            <a:r>
              <a:t>🚌 Heat makes the bus go.</a:t>
            </a:r>
          </a:p>
          <a:p>
            <a:r>
              <a:t> Biology A · Level 1 · Biofuel &amp;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Compare</a:t>
            </a:r>
          </a:p>
          <a:p/>
          <a:p/>
          <a:p>
            <a:r>
              <a:t>Hot or Cold?</a:t>
            </a:r>
          </a:p>
          <a:p>
            <a:r>
              <a:t> 🌡️</a:t>
            </a:r>
          </a:p>
          <a:p>
            <a:r>
              <a:t> 🔥</a:t>
            </a:r>
          </a:p>
          <a:p>
            <a:r>
              <a:t> Gets hot</a:t>
            </a:r>
          </a:p>
          <a:p/>
          <a:p/>
          <a:p/>
          <a:p>
            <a:r>
              <a:t> 🌡️ Number goes</a:t>
            </a:r>
          </a:p>
          <a:p>
            <a:r>
              <a:t> up</a:t>
            </a:r>
          </a:p>
          <a:p>
            <a:r>
              <a:t> 🧊</a:t>
            </a:r>
          </a:p>
          <a:p>
            <a:r>
              <a:t> Gets cold</a:t>
            </a:r>
          </a:p>
          <a:p/>
          <a:p/>
          <a:p/>
          <a:p>
            <a:r>
              <a:t> 🌡️ Number goes</a:t>
            </a:r>
          </a:p>
          <a:p>
            <a:r>
              <a:t> 🧤 Hand warmer</a:t>
            </a:r>
          </a:p>
          <a:p>
            <a:r>
              <a:t> down</a:t>
            </a:r>
          </a:p>
          <a:p>
            <a:r>
              <a:t> 🧊 Cold pack</a:t>
            </a:r>
          </a:p>
          <a:p>
            <a:r>
              <a:t> Biology A · Level 1 · Biofuel &amp;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3 of 3</a:t>
            </a:r>
          </a:p>
          <a:p/>
          <a:p/>
          <a:p>
            <a:r>
              <a:t> 🧊 The cup gets cold. It is…</a:t>
            </a:r>
          </a:p>
          <a:p/>
          <a:p/>
          <a:p>
            <a:r>
              <a:t>Point to the picture! 🧊 Cold reaction</a:t>
            </a:r>
          </a:p>
          <a:p>
            <a:r>
              <a:t> 🔥 Hot reaction</a:t>
            </a:r>
          </a:p>
          <a:p>
            <a:r>
              <a:t> Biology A · Level 1 · Biofuel &amp;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3 of 3</a:t>
            </a:r>
          </a:p>
          <a:p/>
          <a:p/>
          <a:p/>
          <a:p/>
          <a:p>
            <a:r>
              <a:t> 🧊 Cold</a:t>
            </a:r>
          </a:p>
          <a:p>
            <a:r>
              <a:t> reaction</a:t>
            </a:r>
          </a:p>
          <a:p>
            <a:r>
              <a:t> Cold means energy went in</a:t>
            </a:r>
          </a:p>
          <a:p>
            <a:r>
              <a:t> (endothermic).</a:t>
            </a:r>
          </a:p>
          <a:p>
            <a:r>
              <a:t> Biology A · Level 1 · Biofuel &amp;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Compare</a:t>
            </a:r>
          </a:p>
          <a:p/>
          <a:p/>
          <a:p>
            <a:r>
              <a:t>Fuels</a:t>
            </a:r>
          </a:p>
          <a:p>
            <a:r>
              <a:t> ⛽</a:t>
            </a:r>
          </a:p>
          <a:p>
            <a:r>
              <a:t> ♻️</a:t>
            </a:r>
          </a:p>
          <a:p>
            <a:r>
              <a:t> Grows back</a:t>
            </a:r>
          </a:p>
          <a:p/>
          <a:p/>
          <a:p/>
          <a:p>
            <a:r>
              <a:t> 🌿 Algae</a:t>
            </a:r>
          </a:p>
          <a:p>
            <a:r>
              <a:t> 🌽 Corn</a:t>
            </a:r>
          </a:p>
          <a:p>
            <a:r>
              <a:t> ⛏️</a:t>
            </a:r>
          </a:p>
          <a:p>
            <a:r>
              <a:t> Runs out</a:t>
            </a:r>
          </a:p>
          <a:p/>
          <a:p/>
          <a:p/>
          <a:p>
            <a:r>
              <a:t> 🛢️ Oil from the</a:t>
            </a:r>
          </a:p>
          <a:p>
            <a:r>
              <a:t> ground</a:t>
            </a:r>
          </a:p>
          <a:p>
            <a:r>
              <a:t> 🪨 Coal</a:t>
            </a:r>
          </a:p>
          <a:p>
            <a:r>
              <a:t> Biology A · Level 1 · Biofuel &amp;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Steps</a:t>
            </a:r>
          </a:p>
          <a:p/>
          <a:p/>
          <a:p/>
          <a:p>
            <a:r>
              <a:t>Carbon Goes Around</a:t>
            </a:r>
          </a:p>
          <a:p>
            <a:r>
              <a:t>1. 💨 Carbon is in the air.</a:t>
            </a:r>
          </a:p>
          <a:p>
            <a:r>
              <a:t>2. 🌿 Algae take it in.</a:t>
            </a:r>
          </a:p>
          <a:p>
            <a:r>
              <a:t> 🔄</a:t>
            </a:r>
          </a:p>
          <a:p>
            <a:r>
              <a:t>3. 🔥 Fuel burns.</a:t>
            </a:r>
          </a:p>
          <a:p>
            <a:r>
              <a:t>4. 💨 Carbon goes back to the air.</a:t>
            </a:r>
          </a:p>
          <a:p/>
          <a:p/>
          <a:p>
            <a:r>
              <a:t> Biology A · Level 1 · Biofuel &amp;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Wrap-Up</a:t>
            </a:r>
          </a:p>
          <a:p/>
          <a:p/>
          <a:p/>
          <a:p>
            <a:r>
              <a:t>Recap</a:t>
            </a:r>
          </a:p>
          <a:p/>
          <a:p>
            <a:r>
              <a:t> ⚡ Energy</a:t>
            </a:r>
          </a:p>
          <a:p>
            <a:r>
              <a:t> makes things</a:t>
            </a:r>
          </a:p>
          <a:p>
            <a:r>
              <a:t> move</a:t>
            </a:r>
          </a:p>
          <a:p>
            <a:r>
              <a:t> 🧈 Algae</a:t>
            </a:r>
          </a:p>
          <a:p>
            <a:r>
              <a:t> make oil</a:t>
            </a:r>
          </a:p>
          <a:p/>
          <a:p/>
          <a:p/>
          <a:p/>
          <a:p>
            <a:r>
              <a:t> 🛢️ Biodiesel</a:t>
            </a:r>
          </a:p>
          <a:p>
            <a:r>
              <a:t> fuel from oil ♻️ Renewable</a:t>
            </a:r>
          </a:p>
          <a:p>
            <a:r>
              <a:t> grows back</a:t>
            </a:r>
          </a:p>
          <a:p/>
          <a:p>
            <a:r>
              <a:t> Biology A · Level 1 · Biofuel &amp;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Wrap-Up</a:t>
            </a:r>
          </a:p>
          <a:p/>
          <a:p/>
          <a:p/>
          <a:p/>
          <a:p>
            <a:r>
              <a:t>Great Job!</a:t>
            </a:r>
          </a:p>
          <a:p>
            <a:r>
              <a:t> ⚡ I can point to energy.</a:t>
            </a:r>
          </a:p>
          <a:p>
            <a:r>
              <a:t> 🌟</a:t>
            </a:r>
          </a:p>
          <a:p>
            <a:r>
              <a:t> 🛢️ Biodiesel comes from oil.</a:t>
            </a:r>
          </a:p>
          <a:p>
            <a:r>
              <a:t> ♻️ Algae fuel can grow back.</a:t>
            </a:r>
          </a:p>
          <a:p/>
          <a:p/>
          <a:p/>
          <a:p>
            <a:r>
              <a:t> Biology A · Level 1 · Biofuel &amp;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3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3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