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3 · Level 1</a:t>
            </a:r>
          </a:p>
          <a:p/>
          <a:p/>
          <a:p/>
          <a:p/>
          <a:p>
            <a:r>
              <a:t>Energy Changes:</a:t>
            </a:r>
          </a:p>
          <a:p>
            <a:r>
              <a:t>Hot or Cold?</a:t>
            </a:r>
          </a:p>
          <a:p>
            <a:r>
              <a:t>TODAY'S PLAN</a:t>
            </a:r>
          </a:p>
          <a:p>
            <a:r>
              <a:t> 🌡️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🌡️ Reader</a:t>
            </a:r>
          </a:p>
          <a:p>
            <a:r>
              <a:t> I read the number. 🥄 Adder</a:t>
            </a:r>
          </a:p>
          <a:p>
            <a:r>
              <a:t> I pour it in.</a:t>
            </a:r>
          </a:p>
          <a:p/>
          <a:p/>
          <a:p/>
          <a:p/>
          <a:p>
            <a:r>
              <a:t> 📝 Recorder</a:t>
            </a:r>
          </a:p>
          <a:p>
            <a:r>
              <a:t> I write it. 🧽 Cleaner</a:t>
            </a:r>
          </a:p>
          <a:p>
            <a:r>
              <a:t> I clean.</a:t>
            </a:r>
          </a:p>
          <a:p/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🥽 Goggles on!</a:t>
            </a:r>
          </a:p>
          <a:p>
            <a:r>
              <a:t>🧤 Do not touch the white stuff.</a:t>
            </a:r>
          </a:p>
          <a:p>
            <a:r>
              <a:t> ⚠️</a:t>
            </a:r>
          </a:p>
          <a:p>
            <a:r>
              <a:t>🚫 No tasting.</a:t>
            </a:r>
          </a:p>
          <a:p>
            <a:r>
              <a:t>🧼 Wash hands.</a:t>
            </a:r>
          </a:p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 🌡️ Put the thermometer in the</a:t>
            </a:r>
          </a:p>
          <a:p>
            <a:r>
              <a:t> cup. Say the number.</a:t>
            </a:r>
          </a:p>
          <a:p>
            <a:r>
              <a:t> 🌡️</a:t>
            </a:r>
          </a:p>
          <a:p>
            <a:r>
              <a:t>2. 🧂 Add the baking soda. Fizz!</a:t>
            </a:r>
          </a:p>
          <a:p>
            <a:r>
              <a:t>3. 👀 Watch the number.</a:t>
            </a:r>
          </a:p>
          <a:p/>
          <a:p/>
          <a:p/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🧊 It went down: cold!</a:t>
            </a:r>
          </a:p>
          <a:p>
            <a:r>
              <a:t>2. 🌡️ Cup 2: staff adds the white</a:t>
            </a:r>
          </a:p>
          <a:p>
            <a:r>
              <a:t> 🧊</a:t>
            </a:r>
          </a:p>
          <a:p>
            <a:r>
              <a:t> powder.</a:t>
            </a:r>
          </a:p>
          <a:p>
            <a:r>
              <a:t>3. 🔥 It went up: hot!</a:t>
            </a:r>
          </a:p>
          <a:p/>
          <a:p/>
          <a:p/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🧊 Temperature goes down.</a:t>
            </a:r>
          </a:p>
          <a:p>
            <a:r>
              <a:t> It is…</a:t>
            </a:r>
          </a:p>
          <a:p/>
          <a:p/>
          <a:p>
            <a:r>
              <a:t>Point to the picture! 1️⃣ 🔥 Hot 2️⃣ 🧊 Cold</a:t>
            </a:r>
          </a:p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🧊 🧊 Cold</a:t>
            </a:r>
          </a:p>
          <a:p>
            <a:r>
              <a:t> Down = cold.</a:t>
            </a:r>
          </a:p>
          <a:p/>
          <a:p/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🚫 Do we taste the lab stuff?</a:t>
            </a:r>
          </a:p>
          <a:p/>
          <a:p/>
          <a:p/>
          <a:p>
            <a:r>
              <a:t>Point to the picture! 1️⃣ ❌ No 2️⃣ ✅ Yes</a:t>
            </a:r>
          </a:p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🚫 ❌ No</a:t>
            </a:r>
          </a:p>
          <a:p>
            <a:r>
              <a:t> Never taste in a lab.</a:t>
            </a:r>
          </a:p>
          <a:p/>
          <a:p/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🧽 Clean my spot</a:t>
            </a:r>
          </a:p>
          <a:p>
            <a:r>
              <a:t> 🧼 Wash hands</a:t>
            </a:r>
          </a:p>
          <a:p>
            <a:r>
              <a:t> 😀 My check sheet</a:t>
            </a:r>
          </a:p>
          <a:p/>
          <a:p>
            <a:r>
              <a:t> Biology A · Level 1 · Energy Changes: Hot or Cold?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