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3 · Level 1</a:t>
            </a:r>
          </a:p>
          <a:p/>
          <a:p/>
          <a:p/>
          <a:p/>
          <a:p>
            <a:r>
              <a:t>Making &amp; Burning</a:t>
            </a:r>
          </a:p>
          <a:p>
            <a:r>
              <a:t>Biodiesel (Observer</a:t>
            </a:r>
          </a:p>
          <a:p>
            <a:r>
              <a:t>Jobs)</a:t>
            </a:r>
          </a:p>
          <a:p>
            <a:r>
              <a:t> 🛢️</a:t>
            </a:r>
          </a:p>
          <a:p>
            <a:r>
              <a:t>TODAY'S PLAN</a:t>
            </a:r>
          </a:p>
          <a:p/>
          <a:p>
            <a:r>
              <a:t>👥 Jobs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⏱️ Timer</a:t>
            </a:r>
          </a:p>
          <a:p>
            <a:r>
              <a:t> I watch the clock. 📝 Recorder</a:t>
            </a:r>
          </a:p>
          <a:p>
            <a:r>
              <a:t> I write it down.</a:t>
            </a:r>
          </a:p>
          <a:p/>
          <a:p/>
          <a:p/>
          <a:p/>
          <a:p>
            <a:r>
              <a:t> 📷 Photo taker</a:t>
            </a:r>
          </a:p>
          <a:p>
            <a:r>
              <a:t> I take pictures. 👀 Color checker</a:t>
            </a:r>
          </a:p>
          <a:p>
            <a:r>
              <a:t> I say the color.</a:t>
            </a:r>
          </a:p>
          <a:p/>
          <a:p>
            <a:r>
              <a:t> Biology A · Level 1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🥽 Goggles on!</a:t>
            </a:r>
          </a:p>
          <a:p>
            <a:r>
              <a:t>🧪 Do not touch the bottles.</a:t>
            </a:r>
          </a:p>
          <a:p>
            <a:r>
              <a:t> ⚠️</a:t>
            </a:r>
          </a:p>
          <a:p>
            <a:r>
              <a:t>🔥 Stay back from fire.</a:t>
            </a:r>
          </a:p>
          <a:p>
            <a:r>
              <a:t>🧼 Wash hands.</a:t>
            </a:r>
          </a:p>
          <a:p>
            <a:r>
              <a:t> Biology A · Level 1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1 of 2</a:t>
            </a:r>
          </a:p>
          <a:p>
            <a:r>
              <a:t>1. 🌻 Look at the oil. Say the color.</a:t>
            </a:r>
          </a:p>
          <a:p>
            <a:r>
              <a:t>2. ⏱️ Teacher shakes it. I time 10</a:t>
            </a:r>
          </a:p>
          <a:p>
            <a:r>
              <a:t> 🌻</a:t>
            </a:r>
          </a:p>
          <a:p>
            <a:r>
              <a:t> minutes.</a:t>
            </a:r>
          </a:p>
          <a:p>
            <a:r>
              <a:t>3. 🥞 Next day: see 2 layers.</a:t>
            </a:r>
          </a:p>
          <a:p/>
          <a:p/>
          <a:p/>
          <a:p>
            <a:r>
              <a:t> Biology A · Level 1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2 of 2</a:t>
            </a:r>
          </a:p>
          <a:p>
            <a:r>
              <a:t>1. 🔥 Teacher burns the fuel. I watch</a:t>
            </a:r>
          </a:p>
          <a:p>
            <a:r>
              <a:t> from my spot.</a:t>
            </a:r>
          </a:p>
          <a:p>
            <a:r>
              <a:t> 🔥</a:t>
            </a:r>
          </a:p>
          <a:p>
            <a:r>
              <a:t>2. 🌡️ The water gets hot. I say the</a:t>
            </a:r>
          </a:p>
          <a:p>
            <a:r>
              <a:t> number.</a:t>
            </a:r>
          </a:p>
          <a:p>
            <a:r>
              <a:t>3. 📷 I take a photo or check ☐.</a:t>
            </a:r>
          </a:p>
          <a:p/>
          <a:p>
            <a:r>
              <a:t> Biology A · Level 1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>
            <a:r>
              <a:t> 🧪 Who touches the</a:t>
            </a:r>
          </a:p>
          <a:p>
            <a:r>
              <a:t> bottles?</a:t>
            </a:r>
          </a:p>
          <a:p/>
          <a:p>
            <a:r>
              <a:t>Point to the picture! 1️⃣ 🙋 Me</a:t>
            </a:r>
          </a:p>
          <a:p>
            <a:r>
              <a:t> 2️⃣ 👩‍🏫 Teacher only</a:t>
            </a:r>
          </a:p>
          <a:p>
            <a:r>
              <a:t> Biology A · Level 1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👩‍🏫</a:t>
            </a:r>
          </a:p>
          <a:p>
            <a:r>
              <a:t>✅ Answer · Card 1 of 2</a:t>
            </a:r>
          </a:p>
          <a:p/>
          <a:p/>
          <a:p/>
          <a:p/>
          <a:p>
            <a:r>
              <a:t> 🧪 onlyTeacher</a:t>
            </a:r>
          </a:p>
          <a:p>
            <a:r>
              <a:t> Only the teacher touches</a:t>
            </a:r>
          </a:p>
          <a:p>
            <a:r>
              <a:t> the chemicals.</a:t>
            </a:r>
          </a:p>
          <a:p>
            <a:r>
              <a:t> Biology A · Level 1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🔥 Burning fuel makes…</a:t>
            </a:r>
          </a:p>
          <a:p/>
          <a:p/>
          <a:p/>
          <a:p>
            <a:r>
              <a:t>Point to the picture! 1️⃣ 🔥 Heat 2️⃣ 🧊 Ice</a:t>
            </a:r>
          </a:p>
          <a:p>
            <a:r>
              <a:t> Biology A · Level 1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🔥 🔥 Heat</a:t>
            </a:r>
          </a:p>
          <a:p>
            <a:r>
              <a:t> Burning makes heat and</a:t>
            </a:r>
          </a:p>
          <a:p>
            <a:r>
              <a:t> light.</a:t>
            </a:r>
          </a:p>
          <a:p/>
          <a:p/>
          <a:p>
            <a:r>
              <a:t> Biology A · Level 1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🥽 Goggles back</a:t>
            </a:r>
          </a:p>
          <a:p>
            <a:r>
              <a:t> 🧼 Wash hands</a:t>
            </a:r>
          </a:p>
          <a:p>
            <a:r>
              <a:t> 😀 My check sheet</a:t>
            </a:r>
          </a:p>
          <a:p/>
          <a:p>
            <a:r>
              <a:t> Biology A · Level 1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