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2 · Level 2 (modified)</a:t>
            </a:r>
          </a:p>
          <a:p/>
          <a:p/>
          <a:p/>
          <a:p/>
          <a:p>
            <a:r>
              <a:t>Algae &amp;</a:t>
            </a:r>
          </a:p>
          <a:p>
            <a:r>
              <a:t>Photosynthesis</a:t>
            </a:r>
          </a:p>
          <a:p>
            <a:r>
              <a:t>🌿 Algae + microscopes</a:t>
            </a:r>
          </a:p>
          <a:p>
            <a:r>
              <a:t>TODAY'S PLAN</a:t>
            </a:r>
          </a:p>
          <a:p>
            <a:r>
              <a:t> 🌿</a:t>
            </a:r>
          </a:p>
          <a:p>
            <a:r>
              <a:t>☀️ Photosynthesis equation</a:t>
            </a:r>
          </a:p>
          <a:p>
            <a:r>
              <a:t>🟢 Two stages</a:t>
            </a:r>
          </a:p>
          <a:p>
            <a:r>
              <a:t>🍃 Stomata</a:t>
            </a:r>
          </a:p>
          <a:p>
            <a:r>
              <a:t>🧪 BTB experiments</a:t>
            </a:r>
          </a:p>
          <a:p>
            <a:r>
              <a:t> Biology A · Level 2 · Algae &amp;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Review · 5 minutes</a:t>
            </a:r>
          </a:p>
          <a:p/>
          <a:p/>
          <a:p/>
          <a:p>
            <a:r>
              <a:t>Quick Review</a:t>
            </a:r>
          </a:p>
          <a:p>
            <a:r>
              <a:t>🐋 In the orca unit, phytoplankton were</a:t>
            </a:r>
          </a:p>
          <a:p>
            <a:r>
              <a:t>the producers at the base of the food</a:t>
            </a:r>
          </a:p>
          <a:p>
            <a:r>
              <a:t>web.</a:t>
            </a:r>
          </a:p>
          <a:p>
            <a:r>
              <a:t> 🔁</a:t>
            </a:r>
          </a:p>
          <a:p>
            <a:r>
              <a:t>🌿 Phytoplankton are algae.</a:t>
            </a:r>
          </a:p>
          <a:p>
            <a:r>
              <a:t>❓ What do producers need to make</a:t>
            </a:r>
          </a:p>
          <a:p>
            <a:r>
              <a:t>food?</a:t>
            </a:r>
          </a:p>
          <a:p>
            <a:r>
              <a:t> Biology A · Level 2 · Algae &amp;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Words to Know</a:t>
            </a:r>
          </a:p>
          <a:p/>
          <a:p/>
          <a:p/>
          <a:p>
            <a:r>
              <a:t>Words to Know</a:t>
            </a:r>
          </a:p>
          <a:p/>
          <a:p/>
          <a:p>
            <a:r>
              <a:t> 🌿 ☀️</a:t>
            </a:r>
          </a:p>
          <a:p>
            <a:r>
              <a:t> Photosynthesis</a:t>
            </a:r>
          </a:p>
          <a:p>
            <a:r>
              <a:t> Algae</a:t>
            </a:r>
          </a:p>
          <a:p>
            <a:r>
              <a:t> Plants and algae use</a:t>
            </a:r>
          </a:p>
          <a:p>
            <a:r>
              <a:t> Plant-like living things in</a:t>
            </a:r>
          </a:p>
          <a:p>
            <a:r>
              <a:t> light, water, and carbon</a:t>
            </a:r>
          </a:p>
          <a:p>
            <a:r>
              <a:t> water. They do</a:t>
            </a:r>
          </a:p>
          <a:p>
            <a:r>
              <a:t> dioxide to make glucose</a:t>
            </a:r>
          </a:p>
          <a:p>
            <a:r>
              <a:t> photosynthesis.</a:t>
            </a:r>
          </a:p>
          <a:p>
            <a:r>
              <a:t> and oxygen.</a:t>
            </a:r>
          </a:p>
          <a:p/>
          <a:p/>
          <a:p/>
          <a:p/>
          <a:p>
            <a:r>
              <a:t> 💨 Carbon dioxide</a:t>
            </a:r>
          </a:p>
          <a:p>
            <a:r>
              <a:t> CO2. A gas plants take in</a:t>
            </a:r>
          </a:p>
          <a:p>
            <a:r>
              <a:t> to make sugar.</a:t>
            </a:r>
          </a:p>
          <a:p>
            <a:r>
              <a:t> 🫧 Oxygen</a:t>
            </a:r>
          </a:p>
          <a:p>
            <a:r>
              <a:t> O2. A gas plants give off.</a:t>
            </a:r>
          </a:p>
          <a:p>
            <a:r>
              <a:t> Animals need it.</a:t>
            </a:r>
          </a:p>
          <a:p/>
          <a:p>
            <a:r>
              <a:t> Biology A · Level 2 · Algae &amp;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Words to Know</a:t>
            </a:r>
          </a:p>
          <a:p/>
          <a:p/>
          <a:p/>
          <a:p>
            <a:r>
              <a:t>More Words to Know</a:t>
            </a:r>
          </a:p>
          <a:p>
            <a:r>
              <a:t>🍬 Glucose: The sugar made by photosynthesis.</a:t>
            </a:r>
          </a:p>
          <a:p>
            <a:r>
              <a:t>Stores chemical energy.</a:t>
            </a:r>
          </a:p>
          <a:p/>
          <a:p>
            <a:r>
              <a:t>🟢 Chloroplast: The part of a plant cell where</a:t>
            </a:r>
          </a:p>
          <a:p>
            <a:r>
              <a:t>photosynthesis happens. Has green chlorophyll.</a:t>
            </a:r>
          </a:p>
          <a:p>
            <a:r>
              <a:t> 📖</a:t>
            </a:r>
          </a:p>
          <a:p>
            <a:r>
              <a:t>🍃 Stomata: Tiny pores on leaves. Let CO2 in and</a:t>
            </a:r>
          </a:p>
          <a:p>
            <a:r>
              <a:t>oxygen and water vapor out.</a:t>
            </a:r>
          </a:p>
          <a:p/>
          <a:p>
            <a:r>
              <a:t>🔬 Microscope: Total magnification = eyepiece</a:t>
            </a:r>
          </a:p>
          <a:p>
            <a:r>
              <a:t>(10x) × objective (4x, 10x, 40x).</a:t>
            </a:r>
          </a:p>
          <a:p/>
          <a:p>
            <a:r>
              <a:t> Biology A · Level 2 · Algae &amp;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A Look at Algae</a:t>
            </a:r>
          </a:p>
          <a:p>
            <a:r>
              <a:t>🌿 Algae: seaweed (kelp), pond</a:t>
            </a:r>
          </a:p>
          <a:p>
            <a:r>
              <a:t>scum, phytoplankton.</a:t>
            </a:r>
          </a:p>
          <a:p/>
          <a:p>
            <a:r>
              <a:t>🔬 Microscope care: lens paper</a:t>
            </a:r>
          </a:p>
          <a:p>
            <a:r>
              <a:t>only; find things on low power</a:t>
            </a:r>
          </a:p>
          <a:p>
            <a:r>
              <a:t>first; no coarse knob on high</a:t>
            </a:r>
          </a:p>
          <a:p>
            <a:r>
              <a:t>power.</a:t>
            </a:r>
          </a:p>
          <a:p/>
          <a:p/>
          <a:p>
            <a:r>
              <a:t> Biology A · Level 2 · Algae &amp;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Total Magnification</a:t>
            </a:r>
          </a:p>
          <a:p/>
          <a:p>
            <a:r>
              <a:t> 🔍 Low (4x)</a:t>
            </a:r>
          </a:p>
          <a:p>
            <a:r>
              <a:t> 4 × 10 = 40x 🔍 Medium (10x)</a:t>
            </a:r>
          </a:p>
          <a:p>
            <a:r>
              <a:t> 10 × 10 = 100x</a:t>
            </a:r>
          </a:p>
          <a:p/>
          <a:p/>
          <a:p/>
          <a:p/>
          <a:p>
            <a:r>
              <a:t> 🔍 High (40x)</a:t>
            </a:r>
          </a:p>
          <a:p>
            <a:r>
              <a:t> 40 × 10 = 400x 👁️ Eyepiece</a:t>
            </a:r>
          </a:p>
          <a:p>
            <a:r>
              <a:t> always 10x</a:t>
            </a:r>
          </a:p>
          <a:p/>
          <a:p/>
          <a:p>
            <a:r>
              <a:t> Biology A · Level 2 · Algae &amp;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3</a:t>
            </a:r>
          </a:p>
          <a:p/>
          <a:p/>
          <a:p/>
          <a:p/>
          <a:p>
            <a:r>
              <a:t> 🔬 The 40x objective with a 10x</a:t>
            </a:r>
          </a:p>
          <a:p>
            <a:r>
              <a:t> eyepiece gives…</a:t>
            </a:r>
          </a:p>
          <a:p/>
          <a:p/>
          <a:p/>
          <a:p>
            <a:r>
              <a:t>Hold up 1, 2, or 3: 1️⃣ 50x 2️⃣ 400x 3️⃣ 40x</a:t>
            </a:r>
          </a:p>
          <a:p>
            <a:r>
              <a:t> Biology A · Level 2 · Algae &amp;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3</a:t>
            </a:r>
          </a:p>
          <a:p/>
          <a:p/>
          <a:p/>
          <a:p/>
          <a:p>
            <a:r>
              <a:t> 🔬 400x</a:t>
            </a:r>
          </a:p>
          <a:p>
            <a:r>
              <a:t> Multiply: 40 × 10 = 400.</a:t>
            </a:r>
          </a:p>
          <a:p/>
          <a:p/>
          <a:p/>
          <a:p>
            <a:r>
              <a:t> Biology A · Level 2 · Algae &amp;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Photosynthesis</a:t>
            </a:r>
          </a:p>
          <a:p>
            <a:r>
              <a:t>☀️ Light energy → stored chemical</a:t>
            </a:r>
          </a:p>
          <a:p>
            <a:r>
              <a:t>energy (glucose).</a:t>
            </a:r>
          </a:p>
          <a:p>
            <a:r>
              <a:t> ☀️</a:t>
            </a:r>
          </a:p>
          <a:p>
            <a:r>
              <a:t>💨 carbon dioxide + 💧 water + ☀️ light →</a:t>
            </a:r>
          </a:p>
          <a:p>
            <a:r>
              <a:t>🍬 glucose + 🫧 oxygen</a:t>
            </a:r>
          </a:p>
          <a:p>
            <a:r>
              <a:t>🟢 Happens in the chloroplasts of plants</a:t>
            </a:r>
          </a:p>
          <a:p>
            <a:r>
              <a:t>and algae.</a:t>
            </a:r>
          </a:p>
          <a:p>
            <a:r>
              <a:t> Biology A · Level 2 · Algae &amp;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Compare</a:t>
            </a:r>
          </a:p>
          <a:p/>
          <a:p/>
          <a:p/>
          <a:p>
            <a:r>
              <a:t>Inputs and Outputs</a:t>
            </a:r>
          </a:p>
          <a:p/>
          <a:p/>
          <a:p>
            <a:r>
              <a:t>⬅️</a:t>
            </a:r>
          </a:p>
          <a:p>
            <a:r>
              <a:t>Inputs</a:t>
            </a:r>
          </a:p>
          <a:p/>
          <a:p/>
          <a:p>
            <a:r>
              <a:t> ➡️</a:t>
            </a:r>
          </a:p>
          <a:p>
            <a:r>
              <a:t> Outputs</a:t>
            </a:r>
          </a:p>
          <a:p>
            <a:r>
              <a:t> 🔄</a:t>
            </a:r>
          </a:p>
          <a:p>
            <a:r>
              <a:t>☀️ Light (energy) 🍬 Glucose</a:t>
            </a:r>
          </a:p>
          <a:p>
            <a:r>
              <a:t>💨 Carbon dioxide</a:t>
            </a:r>
          </a:p>
          <a:p>
            <a:r>
              <a:t>💧 Water 🫧 Oxygen</a:t>
            </a:r>
          </a:p>
          <a:p>
            <a:r>
              <a:t> (stored energy)</a:t>
            </a:r>
          </a:p>
          <a:p/>
          <a:p/>
          <a:p/>
          <a:p>
            <a:r>
              <a:t> Biology A · Level 2 · Algae &amp;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3</a:t>
            </a:r>
          </a:p>
          <a:p/>
          <a:p/>
          <a:p/>
          <a:p>
            <a:r>
              <a:t> 🔄 Which is an OUTPUT of</a:t>
            </a:r>
          </a:p>
          <a:p>
            <a:r>
              <a:t> photosynthesis?</a:t>
            </a:r>
          </a:p>
          <a:p/>
          <a:p/>
          <a:p>
            <a:r>
              <a:t>Hold up 1, 2, or 3: 1️⃣ Carbon dioxide 2️⃣ Light</a:t>
            </a:r>
          </a:p>
          <a:p>
            <a:r>
              <a:t> 3️⃣ Oxygen</a:t>
            </a:r>
          </a:p>
          <a:p>
            <a:r>
              <a:t> Biology A · Level 2 · Algae &amp;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3</a:t>
            </a:r>
          </a:p>
          <a:p/>
          <a:p/>
          <a:p/>
          <a:p/>
          <a:p>
            <a:r>
              <a:t> 🔄 Oxygen</a:t>
            </a:r>
          </a:p>
          <a:p>
            <a:r>
              <a:t> Oxygen and glucose come out.</a:t>
            </a:r>
          </a:p>
          <a:p/>
          <a:p/>
          <a:p/>
          <a:p>
            <a:r>
              <a:t> Biology A · Level 2 · Algae &amp;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Compare</a:t>
            </a:r>
          </a:p>
          <a:p/>
          <a:p/>
          <a:p/>
          <a:p>
            <a:r>
              <a:t>Two Stages (Pop Beads)</a:t>
            </a:r>
          </a:p>
          <a:p/>
          <a:p/>
          <a:p>
            <a:r>
              <a:t>☀️</a:t>
            </a:r>
          </a:p>
          <a:p>
            <a:r>
              <a:t>Light reactions</a:t>
            </a:r>
          </a:p>
          <a:p/>
          <a:p>
            <a:r>
              <a:t> 🔄</a:t>
            </a:r>
          </a:p>
          <a:p>
            <a:r>
              <a:t> Calvin cycle</a:t>
            </a:r>
          </a:p>
          <a:p>
            <a:r>
              <a:t> 🟢</a:t>
            </a:r>
          </a:p>
          <a:p>
            <a:r>
              <a:t>In the thylakoids In the stroma</a:t>
            </a:r>
          </a:p>
          <a:p>
            <a:r>
              <a:t>Light splits water CO2 + hydrogen</a:t>
            </a:r>
          </a:p>
          <a:p>
            <a:r>
              <a:t>Oxygen is → glucose</a:t>
            </a:r>
          </a:p>
          <a:p>
            <a:r>
              <a:t>released</a:t>
            </a:r>
          </a:p>
          <a:p/>
          <a:p>
            <a:r>
              <a:t> Biology A · Level 2 · Algae &amp;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Stomata</a:t>
            </a:r>
          </a:p>
          <a:p>
            <a:r>
              <a:t>🍃 Stomata: tiny pores, mostly</a:t>
            </a:r>
          </a:p>
          <a:p>
            <a:r>
              <a:t>on the underside of leaves.</a:t>
            </a:r>
          </a:p>
          <a:p/>
          <a:p>
            <a:r>
              <a:t>🚪 Guard cells open and close</a:t>
            </a:r>
          </a:p>
          <a:p>
            <a:r>
              <a:t>them.</a:t>
            </a:r>
          </a:p>
          <a:p/>
          <a:p>
            <a:r>
              <a:t>🌵 They close in hot, dry weather</a:t>
            </a:r>
          </a:p>
          <a:p>
            <a:r>
              <a:t>to save water.</a:t>
            </a:r>
          </a:p>
          <a:p>
            <a:r>
              <a:t> Biology A · Level 2 · Algae &amp;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3 of 3</a:t>
            </a:r>
          </a:p>
          <a:p/>
          <a:p/>
          <a:p/>
          <a:p>
            <a:r>
              <a:t> 🍃 Guard cells…</a:t>
            </a:r>
          </a:p>
          <a:p/>
          <a:p/>
          <a:p/>
          <a:p>
            <a:r>
              <a:t>Hold up 1, 2, or 3:1️⃣ Open and close the stomata</a:t>
            </a:r>
          </a:p>
          <a:p>
            <a:r>
              <a:t> 2️⃣ Make glucose 3️⃣ Absorb water from roots</a:t>
            </a:r>
          </a:p>
          <a:p>
            <a:r>
              <a:t> Biology A · Level 2 · Algae &amp;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3 of 3</a:t>
            </a:r>
          </a:p>
          <a:p/>
          <a:p/>
          <a:p/>
          <a:p/>
          <a:p>
            <a:r>
              <a:t> 🍃</a:t>
            </a:r>
          </a:p>
          <a:p>
            <a:r>
              <a:t> Open and</a:t>
            </a:r>
          </a:p>
          <a:p>
            <a:r>
              <a:t> close the</a:t>
            </a:r>
          </a:p>
          <a:p>
            <a:r>
              <a:t> stomata</a:t>
            </a:r>
          </a:p>
          <a:p>
            <a:r>
              <a:t> They control gas exchange and</a:t>
            </a:r>
          </a:p>
          <a:p>
            <a:r>
              <a:t> water loss.</a:t>
            </a:r>
          </a:p>
          <a:p/>
          <a:p>
            <a:r>
              <a:t> Biology A · Level 2 · Algae &amp;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BTB Shows CO2</a:t>
            </a:r>
          </a:p>
          <a:p>
            <a:r>
              <a:t>🔵 Blue = less CO2 (plants used it up). 🟡</a:t>
            </a:r>
          </a:p>
          <a:p>
            <a:r>
              <a:t>Yellow = more CO2.</a:t>
            </a:r>
          </a:p>
          <a:p/>
          <a:p>
            <a:r>
              <a:t>🐌 Snails (respiration) make CO2. 🌿</a:t>
            </a:r>
          </a:p>
          <a:p>
            <a:r>
              <a:t> 🧪</a:t>
            </a:r>
          </a:p>
          <a:p>
            <a:r>
              <a:t>Elodea in light (photosynthesis) uses CO2.</a:t>
            </a:r>
          </a:p>
          <a:p/>
          <a:p>
            <a:r>
              <a:t>🌱 Fertilizer helps algae grow; 🧼 dish</a:t>
            </a:r>
          </a:p>
          <a:p>
            <a:r>
              <a:t>soap does not.</a:t>
            </a:r>
          </a:p>
          <a:p/>
          <a:p>
            <a:r>
              <a:t> Biology A · Level 2 · Algae &amp;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>
            <a:r>
              <a:t>Recap</a:t>
            </a:r>
          </a:p>
          <a:p/>
          <a:p>
            <a:r>
              <a:t> ☀️ Photosynthesis</a:t>
            </a:r>
          </a:p>
          <a:p>
            <a:r>
              <a:t> light → glucose 🔄 Inputs</a:t>
            </a:r>
          </a:p>
          <a:p>
            <a:r>
              <a:t> CO2 + water + light</a:t>
            </a:r>
          </a:p>
          <a:p/>
          <a:p/>
          <a:p/>
          <a:p/>
          <a:p>
            <a:r>
              <a:t> 🫧 Outputs</a:t>
            </a:r>
          </a:p>
          <a:p>
            <a:r>
              <a:t> glucose + oxygen 🍃 Stomata</a:t>
            </a:r>
          </a:p>
          <a:p>
            <a:r>
              <a:t> gas exchange</a:t>
            </a:r>
          </a:p>
          <a:p/>
          <a:p/>
          <a:p>
            <a:r>
              <a:t> Biology A · Level 2 · Algae &amp;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Exit Ticket</a:t>
            </a:r>
          </a:p>
          <a:p>
            <a:r>
              <a:t> 1️⃣</a:t>
            </a:r>
          </a:p>
          <a:p>
            <a:r>
              <a:t> Write the word equation for</a:t>
            </a:r>
          </a:p>
          <a:p>
            <a:r>
              <a:t>photosynthesis.</a:t>
            </a:r>
          </a:p>
          <a:p>
            <a:r>
              <a:t> 🎟️</a:t>
            </a:r>
          </a:p>
          <a:p>
            <a:r>
              <a:t> 2️⃣Where in the cell does it happen?</a:t>
            </a:r>
          </a:p>
          <a:p>
            <a:r>
              <a:t> 3️⃣</a:t>
            </a:r>
          </a:p>
          <a:p>
            <a:r>
              <a:t> What does BTB turning yellow tell</a:t>
            </a:r>
          </a:p>
          <a:p>
            <a:r>
              <a:t>you?</a:t>
            </a:r>
          </a:p>
          <a:p/>
          <a:p/>
          <a:p>
            <a:r>
              <a:t> Biology A · Level 2 · Algae &amp;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