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2</a:t>
            </a:r>
          </a:p>
          <a:p/>
          <a:p/>
          <a:p/>
          <a:p/>
          <a:p>
            <a:r>
              <a:t>Stomata Peel</a:t>
            </a:r>
          </a:p>
          <a:p>
            <a:r>
              <a:t>(Observer Jobs)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🍃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👀 Observer</a:t>
            </a:r>
          </a:p>
          <a:p>
            <a:r>
              <a:t> Looks in the microscope</a:t>
            </a:r>
          </a:p>
          <a:p>
            <a:r>
              <a:t> and points to stomata.</a:t>
            </a:r>
          </a:p>
          <a:p>
            <a:r>
              <a:t> 🔢 Counter</a:t>
            </a:r>
          </a:p>
          <a:p>
            <a:r>
              <a:t> Counts stomata in one</a:t>
            </a:r>
          </a:p>
          <a:p>
            <a:r>
              <a:t> view.</a:t>
            </a:r>
          </a:p>
          <a:p/>
          <a:p/>
          <a:p/>
          <a:p/>
          <a:p>
            <a:r>
              <a:t> 🩹 Tape helper</a:t>
            </a:r>
          </a:p>
          <a:p>
            <a:r>
              <a:t> Presses tape on the DRY</a:t>
            </a:r>
          </a:p>
          <a:p>
            <a:r>
              <a:t> polish and peels it (after</a:t>
            </a:r>
          </a:p>
          <a:p>
            <a:r>
              <a:t> staff paints).</a:t>
            </a:r>
          </a:p>
          <a:p>
            <a:r>
              <a:t> 📝 Recorder</a:t>
            </a:r>
          </a:p>
          <a:p>
            <a:r>
              <a:t> Writes upper and lower</a:t>
            </a:r>
          </a:p>
          <a:p>
            <a:r>
              <a:t> counts.</a:t>
            </a:r>
          </a:p>
          <a:p/>
          <a:p/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💅 Staff paints the nail polish. It is</a:t>
            </a:r>
          </a:p>
          <a:p>
            <a:r>
              <a:t>flammable and has strong fumes: open</a:t>
            </a:r>
          </a:p>
          <a:p>
            <a:r>
              <a:t>the window, no flames nearby.</a:t>
            </a:r>
          </a:p>
          <a:p>
            <a:r>
              <a:t> ⚠️</a:t>
            </a:r>
          </a:p>
          <a:p>
            <a:r>
              <a:t>🔬 Carry the microscope with 2 hands.</a:t>
            </a:r>
          </a:p>
          <a:p>
            <a:r>
              <a:t>Glass slides can break: tell staff.</a:t>
            </a:r>
          </a:p>
          <a:p/>
          <a:p>
            <a:r>
              <a:t>🧼 Wash hands after.</a:t>
            </a:r>
          </a:p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👀 Watch staff paint clear polish on the top and</a:t>
            </a:r>
          </a:p>
          <a:p>
            <a:r>
              <a:t> bottom of the leaf. Wait until dry.</a:t>
            </a:r>
          </a:p>
          <a:p>
            <a:r>
              <a:t>2. 🩹 Press tape on the dry polish and peel gently.</a:t>
            </a:r>
          </a:p>
          <a:p>
            <a:r>
              <a:t>3. 🧫 Tape the top peel on the left of the slide, the</a:t>
            </a:r>
          </a:p>
          <a:p>
            <a:r>
              <a:t> bottom peel on the right.</a:t>
            </a:r>
          </a:p>
          <a:p>
            <a:r>
              <a:t> 👀</a:t>
            </a:r>
          </a:p>
          <a:p>
            <a:r>
              <a:t>4. 🔬 Find stomata on low power, then switch to 400x.</a:t>
            </a:r>
          </a:p>
          <a:p>
            <a:r>
              <a:t>5. 🔢 Count stomata in one view for the top and the</a:t>
            </a:r>
          </a:p>
          <a:p>
            <a:r>
              <a:t> bottom.</a:t>
            </a:r>
          </a:p>
          <a:p>
            <a:r>
              <a:t>6. 🧠 Compare: which side has more? Why?</a:t>
            </a:r>
          </a:p>
          <a:p/>
          <a:p/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🍃 Most stomata are on the…</a:t>
            </a:r>
          </a:p>
          <a:p/>
          <a:p/>
          <a:p/>
          <a:p>
            <a:r>
              <a:t>Hold up 1, 2, or 3: 1️⃣ Lower surface 2️⃣ Upper surface</a:t>
            </a:r>
          </a:p>
          <a:p>
            <a:r>
              <a:t> 3️⃣ Stem</a:t>
            </a:r>
          </a:p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🍃 Lower</a:t>
            </a:r>
          </a:p>
          <a:p>
            <a:r>
              <a:t> surface</a:t>
            </a:r>
          </a:p>
          <a:p>
            <a:r>
              <a:t> Underside: less sun, less water</a:t>
            </a:r>
          </a:p>
          <a:p>
            <a:r>
              <a:t> loss.</a:t>
            </a:r>
          </a:p>
          <a:p/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💨 Stomata let…</a:t>
            </a:r>
          </a:p>
          <a:p/>
          <a:p/>
          <a:p/>
          <a:p>
            <a:r>
              <a:t>Hold up 1, 2, or 3: 1️⃣ Only water in 2️⃣ Sunlight in</a:t>
            </a:r>
          </a:p>
          <a:p>
            <a:r>
              <a:t> 3️⃣ CO2 in and O2 + water vapor out</a:t>
            </a:r>
          </a:p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💨 CO2 in and</a:t>
            </a:r>
          </a:p>
          <a:p>
            <a:r>
              <a:t> O2 + water</a:t>
            </a:r>
          </a:p>
          <a:p>
            <a:r>
              <a:t> vapor out</a:t>
            </a:r>
          </a:p>
          <a:p>
            <a:r>
              <a:t> Gas exchange.</a:t>
            </a:r>
          </a:p>
          <a:p/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🔬 Microscope back</a:t>
            </a:r>
          </a:p>
          <a:p>
            <a:r>
              <a:t> 🧼 Wash hands</a:t>
            </a:r>
          </a:p>
          <a:p>
            <a:r>
              <a:t> 📝 Data + reflection</a:t>
            </a:r>
          </a:p>
          <a:p/>
          <a:p/>
          <a:p>
            <a:r>
              <a:t> Biology A · Level 2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