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2 · Level 2</a:t>
            </a:r>
          </a:p>
          <a:p/>
          <a:p/>
          <a:p/>
          <a:p/>
          <a:p>
            <a:r>
              <a:t>Pop Bead</a:t>
            </a:r>
          </a:p>
          <a:p>
            <a:r>
              <a:t>Photosynthesis</a:t>
            </a:r>
          </a:p>
          <a:p>
            <a:r>
              <a:t>👥 Jobs</a:t>
            </a:r>
          </a:p>
          <a:p>
            <a:r>
              <a:t>TODAY'S PLAN</a:t>
            </a:r>
          </a:p>
          <a:p>
            <a:r>
              <a:t> 📿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2 · Pop Bead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/>
          <a:p>
            <a:r>
              <a:t>Jobs</a:t>
            </a:r>
          </a:p>
          <a:p/>
          <a:p>
            <a:r>
              <a:t> 🔨 Builder</a:t>
            </a:r>
          </a:p>
          <a:p>
            <a:r>
              <a:t> Snaps beads into</a:t>
            </a:r>
          </a:p>
          <a:p>
            <a:r>
              <a:t> molecules.</a:t>
            </a:r>
          </a:p>
          <a:p>
            <a:r>
              <a:t> ✂️ Breaker</a:t>
            </a:r>
          </a:p>
          <a:p>
            <a:r>
              <a:t> Breaks molecules</a:t>
            </a:r>
          </a:p>
          <a:p>
            <a:r>
              <a:t> apart in the light</a:t>
            </a:r>
          </a:p>
          <a:p>
            <a:r>
              <a:t> reactions.</a:t>
            </a:r>
          </a:p>
          <a:p/>
          <a:p/>
          <a:p/>
          <a:p/>
          <a:p>
            <a:r>
              <a:t> 🧮 Counter</a:t>
            </a:r>
          </a:p>
          <a:p>
            <a:r>
              <a:t> Counts atoms: same</a:t>
            </a:r>
          </a:p>
          <a:p>
            <a:r>
              <a:t> number in and out.</a:t>
            </a:r>
          </a:p>
          <a:p>
            <a:r>
              <a:t> 📝 Recorder</a:t>
            </a:r>
          </a:p>
          <a:p>
            <a:r>
              <a:t> Fills in inputs and</a:t>
            </a:r>
          </a:p>
          <a:p>
            <a:r>
              <a:t> outputs.</a:t>
            </a:r>
          </a:p>
          <a:p/>
          <a:p>
            <a:r>
              <a:t> Biology A · Level 2 · Pop Bead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📿 Beads stay on the tray and out of</a:t>
            </a:r>
          </a:p>
          <a:p>
            <a:r>
              <a:t>mouths.</a:t>
            </a:r>
          </a:p>
          <a:p>
            <a:r>
              <a:t> ⚠️</a:t>
            </a:r>
          </a:p>
          <a:p>
            <a:r>
              <a:t>🧹 Pick up dropped beads so no one</a:t>
            </a:r>
          </a:p>
          <a:p>
            <a:r>
              <a:t>slips.</a:t>
            </a:r>
          </a:p>
          <a:p/>
          <a:p/>
          <a:p/>
          <a:p/>
          <a:p>
            <a:r>
              <a:t> Biology A · Level 2 · Pop Bead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</a:t>
            </a:r>
          </a:p>
          <a:p>
            <a:r>
              <a:t>1. 📿 Build 6 water (H2O) on the water card and 6 CO2 on</a:t>
            </a:r>
          </a:p>
          <a:p>
            <a:r>
              <a:t> the atmosphere card.</a:t>
            </a:r>
          </a:p>
          <a:p>
            <a:r>
              <a:t>2. ☀️ Light reactions: move water to the light card, shake</a:t>
            </a:r>
          </a:p>
          <a:p>
            <a:r>
              <a:t> it (light energy), split into H and O.</a:t>
            </a:r>
          </a:p>
          <a:p>
            <a:r>
              <a:t>3. 🫧 Join the O atoms into O2. Put them on the</a:t>
            </a:r>
          </a:p>
          <a:p>
            <a:r>
              <a:t> atmosphere card.</a:t>
            </a:r>
          </a:p>
          <a:p>
            <a:r>
              <a:t> 📿</a:t>
            </a:r>
          </a:p>
          <a:p>
            <a:r>
              <a:t>4. 🔄 Calvin cycle: move the H atoms and the 6 CO2 to the</a:t>
            </a:r>
          </a:p>
          <a:p>
            <a:r>
              <a:t> Calvin cycle card.</a:t>
            </a:r>
          </a:p>
          <a:p>
            <a:r>
              <a:t>5. 🍬 Build one glucose (6 C, 12 H, 6 O) and the leftover O</a:t>
            </a:r>
          </a:p>
          <a:p>
            <a:r>
              <a:t> into O2.</a:t>
            </a:r>
          </a:p>
          <a:p>
            <a:r>
              <a:t>6. 🧮 Count: same atoms at the start and end?</a:t>
            </a:r>
          </a:p>
          <a:p>
            <a:r>
              <a:t> Biology A · Level 2 · Pop Bead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/>
          <a:p/>
          <a:p>
            <a:r>
              <a:t> 💧 The light reactions split…</a:t>
            </a:r>
          </a:p>
          <a:p/>
          <a:p/>
          <a:p/>
          <a:p/>
          <a:p>
            <a:r>
              <a:t>Hold up 1, 2, or 3: 1️⃣ Water 2️⃣ Glucose 3️⃣ Oxygen</a:t>
            </a:r>
          </a:p>
          <a:p>
            <a:r>
              <a:t> Biology A · Level 2 · Pop Bead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💧 Water</a:t>
            </a:r>
          </a:p>
          <a:p>
            <a:r>
              <a:t> Water is split; oxygen is</a:t>
            </a:r>
          </a:p>
          <a:p>
            <a:r>
              <a:t> released.</a:t>
            </a:r>
          </a:p>
          <a:p/>
          <a:p/>
          <a:p/>
          <a:p>
            <a:r>
              <a:t> Biology A · Level 2 · Pop Bead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/>
          <a:p>
            <a:r>
              <a:t> 🍬 The Calvin cycle builds…</a:t>
            </a:r>
          </a:p>
          <a:p/>
          <a:p/>
          <a:p/>
          <a:p>
            <a:r>
              <a:t>Hold up 1, 2, or 3: 1️⃣ Water from oxygen 2️⃣ Light</a:t>
            </a:r>
          </a:p>
          <a:p>
            <a:r>
              <a:t> 3️⃣ Glucose from CO2</a:t>
            </a:r>
          </a:p>
          <a:p>
            <a:r>
              <a:t> Biology A · Level 2 · Pop Bead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🍬 Glucose</a:t>
            </a:r>
          </a:p>
          <a:p>
            <a:r>
              <a:t> from CO2</a:t>
            </a:r>
          </a:p>
          <a:p>
            <a:r>
              <a:t> CO2 + hydrogen → glucose.</a:t>
            </a:r>
          </a:p>
          <a:p/>
          <a:p/>
          <a:p>
            <a:r>
              <a:t> Biology A · Level 2 · Pop Bead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📿 Beads back</a:t>
            </a:r>
          </a:p>
          <a:p>
            <a:r>
              <a:t> 📝 System diagram + reflection</a:t>
            </a:r>
          </a:p>
          <a:p/>
          <a:p/>
          <a:p/>
          <a:p/>
          <a:p>
            <a:r>
              <a:t> Biology A · Level 2 · Pop Bead Photosynthesis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