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2</a:t>
            </a:r>
          </a:p>
          <a:p/>
          <a:p/>
          <a:p/>
          <a:p/>
          <a:p>
            <a:r>
              <a:t>Elodea &amp; Snails</a:t>
            </a:r>
          </a:p>
          <a:p>
            <a:r>
              <a:t>(Observer Jobs)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🐌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🔮 Predictor</a:t>
            </a:r>
          </a:p>
          <a:p>
            <a:r>
              <a:t> Guesses each tube's</a:t>
            </a:r>
          </a:p>
          <a:p>
            <a:r>
              <a:t> color before the 48</a:t>
            </a:r>
          </a:p>
          <a:p>
            <a:r>
              <a:t> hours.</a:t>
            </a:r>
          </a:p>
          <a:p>
            <a:r>
              <a:t> 🎨 Color checker</a:t>
            </a:r>
          </a:p>
          <a:p>
            <a:r>
              <a:t> Matches each tube to</a:t>
            </a:r>
          </a:p>
          <a:p>
            <a:r>
              <a:t> the color chart.</a:t>
            </a:r>
          </a:p>
          <a:p/>
          <a:p/>
          <a:p/>
          <a:p/>
          <a:p>
            <a:r>
              <a:t> 📷 Photographer</a:t>
            </a:r>
          </a:p>
          <a:p>
            <a:r>
              <a:t> Photos the 8 tubes on</a:t>
            </a:r>
          </a:p>
          <a:p>
            <a:r>
              <a:t> white paper.</a:t>
            </a:r>
          </a:p>
          <a:p>
            <a:r>
              <a:t> 📝 Recorder</a:t>
            </a:r>
          </a:p>
          <a:p>
            <a:r>
              <a:t> Writes the colors in the</a:t>
            </a:r>
          </a:p>
          <a:p>
            <a:r>
              <a:t> table.</a:t>
            </a:r>
          </a:p>
          <a:p/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👩‍🏫 This is a teacher demo. Staff handles</a:t>
            </a:r>
          </a:p>
          <a:p>
            <a:r>
              <a:t>the tubes, BTB, and the animals.</a:t>
            </a:r>
          </a:p>
          <a:p>
            <a:r>
              <a:t> ⚠️</a:t>
            </a:r>
          </a:p>
          <a:p>
            <a:r>
              <a:t>🥽 Goggles on. BTB can sting eyes. Tell</a:t>
            </a:r>
          </a:p>
          <a:p>
            <a:r>
              <a:t>staff about any spill.</a:t>
            </a:r>
          </a:p>
          <a:p/>
          <a:p>
            <a:r>
              <a:t>🐌 Be gentle with living things. Wash</a:t>
            </a:r>
          </a:p>
          <a:p>
            <a:r>
              <a:t>hands if you touch the tank.</a:t>
            </a:r>
          </a:p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👀 Day 1: look at the 8 tubes and what is in</a:t>
            </a:r>
          </a:p>
          <a:p>
            <a:r>
              <a:t> each.</a:t>
            </a:r>
          </a:p>
          <a:p>
            <a:r>
              <a:t>2. 🔮 Predict each tube's color after 48 hours and</a:t>
            </a:r>
          </a:p>
          <a:p>
            <a:r>
              <a:t> why.</a:t>
            </a:r>
          </a:p>
          <a:p>
            <a:r>
              <a:t> 👀</a:t>
            </a:r>
          </a:p>
          <a:p>
            <a:r>
              <a:t>3. ⏳ Wait 48 hours (dark tubes stay under foil).</a:t>
            </a:r>
          </a:p>
          <a:p>
            <a:r>
              <a:t>4. 🎨 Final: read each color with the chart.</a:t>
            </a:r>
          </a:p>
          <a:p>
            <a:r>
              <a:t>5. 🧠 Explain: who made CO2 (respiration)? Who</a:t>
            </a:r>
          </a:p>
          <a:p>
            <a:r>
              <a:t> used CO2 (photosynthesis)?</a:t>
            </a:r>
          </a:p>
          <a:p/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🌿 Elodea in the light turns BTB…</a:t>
            </a:r>
          </a:p>
          <a:p/>
          <a:p/>
          <a:p/>
          <a:p>
            <a:r>
              <a:t>Hold up 1, 2, or 3: 1️⃣ Blue (CO2 used up) 2️⃣ Yellow</a:t>
            </a:r>
          </a:p>
          <a:p>
            <a:r>
              <a:t> 3️⃣ Red</a:t>
            </a:r>
          </a:p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🌿 Blue (CO2</a:t>
            </a:r>
          </a:p>
          <a:p>
            <a:r>
              <a:t> used up)</a:t>
            </a:r>
          </a:p>
          <a:p>
            <a:r>
              <a:t> Photosynthesis uses CO2.</a:t>
            </a:r>
          </a:p>
          <a:p/>
          <a:p/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🌙 Elodea in the dark turns BTB…</a:t>
            </a:r>
          </a:p>
          <a:p/>
          <a:p/>
          <a:p/>
          <a:p>
            <a:r>
              <a:t>Hold up 1, 2, or 3: 1️⃣ Blue 2️⃣ Clear</a:t>
            </a:r>
          </a:p>
          <a:p>
            <a:r>
              <a:t> 3️⃣ Yellow (only respiration)</a:t>
            </a:r>
          </a:p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🌙 Yellow (only</a:t>
            </a:r>
          </a:p>
          <a:p>
            <a:r>
              <a:t> respiration)</a:t>
            </a:r>
          </a:p>
          <a:p>
            <a:r>
              <a:t> No light = no photosynthesis,</a:t>
            </a:r>
          </a:p>
          <a:p>
            <a:r>
              <a:t> but it still respires.</a:t>
            </a:r>
          </a:p>
          <a:p/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🧼 Wash hands</a:t>
            </a:r>
          </a:p>
          <a:p>
            <a:r>
              <a:t> 📝 Table + reflection</a:t>
            </a:r>
          </a:p>
          <a:p/>
          <a:p/>
          <a:p/>
          <a:p/>
          <a:p>
            <a:r>
              <a:t> Biology A · Level 2 · Elodea &amp; Snails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