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2 · Level 2</a:t>
            </a:r>
          </a:p>
          <a:p/>
          <a:p/>
          <a:p/>
          <a:p/>
          <a:p>
            <a:r>
              <a:t>Algae Growth</a:t>
            </a:r>
          </a:p>
          <a:p>
            <a:r>
              <a:t>Lab</a:t>
            </a:r>
          </a:p>
          <a:p>
            <a:r>
              <a:t>👥 Jobs</a:t>
            </a:r>
          </a:p>
          <a:p>
            <a:r>
              <a:t>TODAY'S PLAN</a:t>
            </a:r>
          </a:p>
          <a:p>
            <a:r>
              <a:t> 🧪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2 · Algae Growth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/>
          <a:p>
            <a:r>
              <a:t>Jobs</a:t>
            </a:r>
          </a:p>
          <a:p/>
          <a:p>
            <a:r>
              <a:t> 🏷️ Labeler</a:t>
            </a:r>
          </a:p>
          <a:p>
            <a:r>
              <a:t> Labels the 3 tubes and</a:t>
            </a:r>
          </a:p>
          <a:p>
            <a:r>
              <a:t> the beaker.</a:t>
            </a:r>
          </a:p>
          <a:p>
            <a:r>
              <a:t> 💧 Dropper</a:t>
            </a:r>
          </a:p>
          <a:p>
            <a:r>
              <a:t> Adds algae, BTB, soap,</a:t>
            </a:r>
          </a:p>
          <a:p>
            <a:r>
              <a:t> fertilizer (counts drops</a:t>
            </a:r>
          </a:p>
          <a:p>
            <a:r>
              <a:t> out loud).</a:t>
            </a:r>
          </a:p>
          <a:p/>
          <a:p/>
          <a:p/>
          <a:p/>
          <a:p>
            <a:r>
              <a:t> 📷 Photographer</a:t>
            </a:r>
          </a:p>
          <a:p>
            <a:r>
              <a:t> Takes a photo of all 3</a:t>
            </a:r>
          </a:p>
          <a:p>
            <a:r>
              <a:t> tubes each day.</a:t>
            </a:r>
          </a:p>
          <a:p>
            <a:r>
              <a:t> 📝 Recorder</a:t>
            </a:r>
          </a:p>
          <a:p>
            <a:r>
              <a:t> Writes color, clarity,</a:t>
            </a:r>
          </a:p>
          <a:p>
            <a:r>
              <a:t> and smell each day.</a:t>
            </a:r>
          </a:p>
          <a:p/>
          <a:p>
            <a:r>
              <a:t> Biology A · Level 2 · Algae Growth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🥽 Goggles on. BTB can sting eyes. Tell</a:t>
            </a:r>
          </a:p>
          <a:p>
            <a:r>
              <a:t>staff about any spill.</a:t>
            </a:r>
          </a:p>
          <a:p>
            <a:r>
              <a:t> ⚠️</a:t>
            </a:r>
          </a:p>
          <a:p>
            <a:r>
              <a:t>👃 Smell by wafting with your hand.</a:t>
            </a:r>
          </a:p>
          <a:p>
            <a:r>
              <a:t>Never put your nose in the tube.</a:t>
            </a:r>
          </a:p>
          <a:p/>
          <a:p>
            <a:r>
              <a:t>🧼 Wash hands after.</a:t>
            </a:r>
          </a:p>
          <a:p>
            <a:r>
              <a:t> Biology A · Level 2 · Algae Growth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🏷️ Label 3 tubes: control, dish soap, plant fertilizer.</a:t>
            </a:r>
          </a:p>
          <a:p>
            <a:r>
              <a:t>2. 💧 Fill each about ¾ with water. Add 1 dropper of</a:t>
            </a:r>
          </a:p>
          <a:p>
            <a:r>
              <a:t> algae to each.</a:t>
            </a:r>
          </a:p>
          <a:p>
            <a:r>
              <a:t>3. 🔵 Add 5 drops of BTB to each tube.</a:t>
            </a:r>
          </a:p>
          <a:p>
            <a:r>
              <a:t>4. 🌱 Add 5 drops of dish soap to the soap tube and 5</a:t>
            </a:r>
          </a:p>
          <a:p>
            <a:r>
              <a:t> 🏷️</a:t>
            </a:r>
          </a:p>
          <a:p>
            <a:r>
              <a:t> drops of fertilizer to the fertilizer tube. Cap all 3.</a:t>
            </a:r>
          </a:p>
          <a:p>
            <a:r>
              <a:t>5. 📝 Day 1-4: record color, clarity, and smell. Photo</a:t>
            </a:r>
          </a:p>
          <a:p>
            <a:r>
              <a:t> each day.</a:t>
            </a:r>
          </a:p>
          <a:p>
            <a:r>
              <a:t>6. 🧠 Claim: which nutrient helped algae grow?</a:t>
            </a:r>
          </a:p>
          <a:p/>
          <a:p/>
          <a:p>
            <a:r>
              <a:t> Biology A · Level 2 · Algae Growth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💧</a:t>
            </a:r>
          </a:p>
          <a:p>
            <a:r>
              <a:t> 🃏 Check 1 of 2</a:t>
            </a:r>
          </a:p>
          <a:p/>
          <a:p/>
          <a:p>
            <a:r>
              <a:t> The control tube has…</a:t>
            </a:r>
          </a:p>
          <a:p/>
          <a:p/>
          <a:p>
            <a:r>
              <a:t>Hold up 1, 2, or 3:</a:t>
            </a:r>
          </a:p>
          <a:p>
            <a:r>
              <a:t> 1️⃣ Algae, water, and BTB but no added nutrient</a:t>
            </a:r>
          </a:p>
          <a:p>
            <a:r>
              <a:t> 2️⃣ Only soap 3️⃣ No algae</a:t>
            </a:r>
          </a:p>
          <a:p>
            <a:r>
              <a:t> Biology A · Level 2 · Algae Growth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💧 Algae, water,</a:t>
            </a:r>
          </a:p>
          <a:p>
            <a:r>
              <a:t> and BTB but no</a:t>
            </a:r>
          </a:p>
          <a:p>
            <a:r>
              <a:t> added nutrient</a:t>
            </a:r>
          </a:p>
          <a:p>
            <a:r>
              <a:t> The control gets nothing extra.</a:t>
            </a:r>
          </a:p>
          <a:p/>
          <a:p/>
          <a:p>
            <a:r>
              <a:t> Biology A · Level 2 · Algae Growth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📏 The dependent variable is…</a:t>
            </a:r>
          </a:p>
          <a:p/>
          <a:p/>
          <a:p/>
          <a:p>
            <a:r>
              <a:t>Hold up 1, 2, or 3: 1️⃣ The nutrient added</a:t>
            </a:r>
          </a:p>
          <a:p>
            <a:r>
              <a:t> 2️⃣ The number of tubes 3️⃣ Algae growth (color, clarity)</a:t>
            </a:r>
          </a:p>
          <a:p>
            <a:r>
              <a:t> Biology A · Level 2 · Algae Growth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📏 Algae growth</a:t>
            </a:r>
          </a:p>
          <a:p>
            <a:r>
              <a:t> (color,</a:t>
            </a:r>
          </a:p>
          <a:p>
            <a:r>
              <a:t> clarity)</a:t>
            </a:r>
          </a:p>
          <a:p>
            <a:r>
              <a:t> We measure growth.</a:t>
            </a:r>
          </a:p>
          <a:p/>
          <a:p>
            <a:r>
              <a:t> Biology A · Level 2 · Algae Growth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🥽 Goggles back</a:t>
            </a:r>
          </a:p>
          <a:p>
            <a:r>
              <a:t> 🧼 Wash hands</a:t>
            </a:r>
          </a:p>
          <a:p>
            <a:r>
              <a:t> 📝 Log + claim</a:t>
            </a:r>
          </a:p>
          <a:p/>
          <a:p/>
          <a:p>
            <a:r>
              <a:t> Biology A · Level 2 · Algae Growth Lab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