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1</a:t>
            </a:r>
          </a:p>
          <a:p/>
          <a:p/>
          <a:p/>
          <a:p/>
          <a:p>
            <a:r>
              <a:t>Algae &amp;</a:t>
            </a:r>
          </a:p>
          <a:p>
            <a:r>
              <a:t>Photosynthesis</a:t>
            </a:r>
          </a:p>
          <a:p>
            <a:r>
              <a:t> 🌿</a:t>
            </a:r>
          </a:p>
          <a:p>
            <a:r>
              <a:t>🌿 Algae</a:t>
            </a:r>
          </a:p>
          <a:p>
            <a:r>
              <a:t>TODAY'S PLAN</a:t>
            </a:r>
          </a:p>
          <a:p/>
          <a:p/>
          <a:p/>
          <a:p>
            <a:r>
              <a:t>🔬 Microscope</a:t>
            </a:r>
          </a:p>
          <a:p>
            <a:r>
              <a:t>☀️ Plants make food</a:t>
            </a:r>
          </a:p>
          <a:p>
            <a:r>
              <a:t>🍃 Leaf holes</a:t>
            </a:r>
          </a:p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>
            <a:r>
              <a:t>Quick Review</a:t>
            </a:r>
          </a:p>
          <a:p>
            <a:r>
              <a:t>🐋 Orcas eat fish. Fish eat tiny animals.</a:t>
            </a:r>
          </a:p>
          <a:p>
            <a:r>
              <a:t>🌿 Tiny animals eat algae. Algae are</a:t>
            </a:r>
          </a:p>
          <a:p>
            <a:r>
              <a:t> 🔁</a:t>
            </a:r>
          </a:p>
          <a:p>
            <a:r>
              <a:t>the bottom of the food chain.</a:t>
            </a:r>
          </a:p>
          <a:p/>
          <a:p>
            <a:r>
              <a:t>👉 Point: what do algae need? ☀️ or 🌙</a:t>
            </a:r>
          </a:p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>
            <a:r>
              <a:t>Words to Know</a:t>
            </a:r>
          </a:p>
          <a:p/>
          <a:p>
            <a:r>
              <a:t> 🌿 Algae</a:t>
            </a:r>
          </a:p>
          <a:p>
            <a:r>
              <a:t> tiny green water</a:t>
            </a:r>
          </a:p>
          <a:p>
            <a:r>
              <a:t> plants</a:t>
            </a:r>
          </a:p>
          <a:p>
            <a:r>
              <a:t> ☀️ Photosynthesis</a:t>
            </a:r>
          </a:p>
          <a:p>
            <a:r>
              <a:t> plants make food</a:t>
            </a:r>
          </a:p>
          <a:p>
            <a:r>
              <a:t> from sun</a:t>
            </a:r>
          </a:p>
          <a:p/>
          <a:p/>
          <a:p/>
          <a:p/>
          <a:p>
            <a:r>
              <a:t> 💨 Carbon dioxide</a:t>
            </a:r>
          </a:p>
          <a:p>
            <a:r>
              <a:t> gas we breathe out 🫧 Oxygen</a:t>
            </a:r>
          </a:p>
          <a:p>
            <a:r>
              <a:t> gas we breathe in</a:t>
            </a:r>
          </a:p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Meet Algae</a:t>
            </a:r>
          </a:p>
          <a:p>
            <a:r>
              <a:t>🌿 Algae are tiny living</a:t>
            </a:r>
          </a:p>
          <a:p>
            <a:r>
              <a:t>things in water.</a:t>
            </a:r>
          </a:p>
          <a:p/>
          <a:p>
            <a:r>
              <a:t>🔬 We need a microscope</a:t>
            </a:r>
          </a:p>
          <a:p>
            <a:r>
              <a:t>to see most of them.</a:t>
            </a:r>
          </a:p>
          <a:p/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Microscope Parts</a:t>
            </a:r>
          </a:p>
          <a:p/>
          <a:p>
            <a:r>
              <a:t> 👁️ Eyepiece</a:t>
            </a:r>
          </a:p>
          <a:p>
            <a:r>
              <a:t> look here 🔍 Lens</a:t>
            </a:r>
          </a:p>
          <a:p>
            <a:r>
              <a:t> makes it big</a:t>
            </a:r>
          </a:p>
          <a:p/>
          <a:p/>
          <a:p/>
          <a:p/>
          <a:p>
            <a:r>
              <a:t> 🧫 Stage</a:t>
            </a:r>
          </a:p>
          <a:p>
            <a:r>
              <a:t> slide goes here 🔄 Knob</a:t>
            </a:r>
          </a:p>
          <a:p>
            <a:r>
              <a:t> makes it clear</a:t>
            </a:r>
          </a:p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🧫 Where does the slide go?</a:t>
            </a:r>
          </a:p>
          <a:p/>
          <a:p/>
          <a:p/>
          <a:p>
            <a:r>
              <a:t>Point to the picture! 👁️ Eyepiece 🧫 Stage</a:t>
            </a:r>
          </a:p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🧫 Stage</a:t>
            </a:r>
          </a:p>
          <a:p>
            <a:r>
              <a:t> The slide sits on the stage.</a:t>
            </a:r>
          </a:p>
          <a:p/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Plants Make Food</a:t>
            </a:r>
          </a:p>
          <a:p>
            <a:r>
              <a:t>☀️ Sun + 💧 water + 💨 air (CO2)</a:t>
            </a:r>
          </a:p>
          <a:p>
            <a:r>
              <a:t> ☀️</a:t>
            </a:r>
          </a:p>
          <a:p>
            <a:r>
              <a:t>➡️ 🍬 sugar + 🫧 oxygen</a:t>
            </a:r>
          </a:p>
          <a:p>
            <a:r>
              <a:t>🌿 This is photosynthesis.</a:t>
            </a:r>
          </a:p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🌿 Plants need…</a:t>
            </a:r>
          </a:p>
          <a:p/>
          <a:p/>
          <a:p/>
          <a:p>
            <a:r>
              <a:t>Point to the picture! ☀️ Sun 🍕 Pizza</a:t>
            </a:r>
          </a:p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☀️ Sun</a:t>
            </a:r>
          </a:p>
          <a:p>
            <a:r>
              <a:t> Plants use sunlight to</a:t>
            </a:r>
          </a:p>
          <a:p>
            <a:r>
              <a:t> make food.</a:t>
            </a:r>
          </a:p>
          <a:p/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We Need Each Other</a:t>
            </a:r>
          </a:p>
          <a:p>
            <a:r>
              <a:t>🌿 Plants give off oxygen. 🧍 We</a:t>
            </a:r>
          </a:p>
          <a:p>
            <a:r>
              <a:t>breathe it in.</a:t>
            </a:r>
          </a:p>
          <a:p>
            <a:r>
              <a:t> 🫧</a:t>
            </a:r>
          </a:p>
          <a:p>
            <a:r>
              <a:t>🧍 We breathe out CO2. 🌿 Plants</a:t>
            </a:r>
          </a:p>
          <a:p>
            <a:r>
              <a:t>use it.</a:t>
            </a:r>
          </a:p>
          <a:p/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Holes in Leaves</a:t>
            </a:r>
          </a:p>
          <a:p>
            <a:r>
              <a:t>🍃 Leaves have tiny holes</a:t>
            </a:r>
          </a:p>
          <a:p>
            <a:r>
              <a:t>called stomata.</a:t>
            </a:r>
          </a:p>
          <a:p/>
          <a:p>
            <a:r>
              <a:t>💨 Air goes in. 🫧 Oxygen</a:t>
            </a:r>
          </a:p>
          <a:p>
            <a:r>
              <a:t>goes out.</a:t>
            </a:r>
          </a:p>
          <a:p/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>
            <a:r>
              <a:t> 🫧 What do plants give off?</a:t>
            </a:r>
          </a:p>
          <a:p/>
          <a:p/>
          <a:p>
            <a:r>
              <a:t>Point to the picture! 🫧 Oxygen</a:t>
            </a:r>
          </a:p>
          <a:p>
            <a:r>
              <a:t> 🍔 Food trash</a:t>
            </a:r>
          </a:p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🫧 Oxygen</a:t>
            </a:r>
          </a:p>
          <a:p>
            <a:r>
              <a:t> Plants give off oxygen.</a:t>
            </a:r>
          </a:p>
          <a:p/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Color Test</a:t>
            </a:r>
          </a:p>
          <a:p>
            <a:r>
              <a:t>🧪 BTB is a color test.</a:t>
            </a:r>
          </a:p>
          <a:p>
            <a:r>
              <a:t> 🧪</a:t>
            </a:r>
          </a:p>
          <a:p>
            <a:r>
              <a:t>🟡 Yellow = lots of CO2. 🔵 Blue =</a:t>
            </a:r>
          </a:p>
          <a:p>
            <a:r>
              <a:t>less CO2.</a:t>
            </a:r>
          </a:p>
          <a:p/>
          <a:p/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🌿 Algae</a:t>
            </a:r>
          </a:p>
          <a:p>
            <a:r>
              <a:t> tiny plants in water ☀️ Photosynthesis</a:t>
            </a:r>
          </a:p>
          <a:p>
            <a:r>
              <a:t> make food from</a:t>
            </a:r>
          </a:p>
          <a:p>
            <a:r>
              <a:t> sun</a:t>
            </a:r>
          </a:p>
          <a:p/>
          <a:p/>
          <a:p/>
          <a:p/>
          <a:p>
            <a:r>
              <a:t> 🫧 Oxygen</a:t>
            </a:r>
          </a:p>
          <a:p>
            <a:r>
              <a:t> plants give it off 🍃 Stomata</a:t>
            </a:r>
          </a:p>
          <a:p>
            <a:r>
              <a:t> holes in leaves</a:t>
            </a:r>
          </a:p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☀️ Plants need sun to make food.</a:t>
            </a:r>
          </a:p>
          <a:p>
            <a:r>
              <a:t> 🌟</a:t>
            </a:r>
          </a:p>
          <a:p>
            <a:r>
              <a:t> 🫧 Plants give off oxygen.</a:t>
            </a:r>
          </a:p>
          <a:p>
            <a:r>
              <a:t> 🔬 I can name a microscope part.</a:t>
            </a:r>
          </a:p>
          <a:p/>
          <a:p/>
          <a:p/>
          <a:p>
            <a:r>
              <a:t> Biology A · Level 1 · Algae &amp;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