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2 · Level 1</a:t>
            </a:r>
          </a:p>
          <a:p/>
          <a:p/>
          <a:p/>
          <a:p/>
          <a:p>
            <a:r>
              <a:t>Stomata Peel</a:t>
            </a:r>
          </a:p>
          <a:p>
            <a:r>
              <a:t>(Observer Jobs)</a:t>
            </a:r>
          </a:p>
          <a:p>
            <a:r>
              <a:t>TODAY'S PLAN</a:t>
            </a:r>
          </a:p>
          <a:p>
            <a:r>
              <a:t> 🍃</a:t>
            </a:r>
          </a:p>
          <a:p>
            <a:r>
              <a:t>👥 Jobs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1 · Stomata Peel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>
            <a:r>
              <a:t>Jobs</a:t>
            </a:r>
          </a:p>
          <a:p/>
          <a:p>
            <a:r>
              <a:t> 👀 Observer</a:t>
            </a:r>
          </a:p>
          <a:p>
            <a:r>
              <a:t> I look. 🔢 Counter</a:t>
            </a:r>
          </a:p>
          <a:p>
            <a:r>
              <a:t> I count.</a:t>
            </a:r>
          </a:p>
          <a:p/>
          <a:p/>
          <a:p/>
          <a:p/>
          <a:p>
            <a:r>
              <a:t> 🩹 Tape helper</a:t>
            </a:r>
          </a:p>
          <a:p>
            <a:r>
              <a:t> I peel. 📝 Recorder</a:t>
            </a:r>
          </a:p>
          <a:p>
            <a:r>
              <a:t> I write.</a:t>
            </a:r>
          </a:p>
          <a:p/>
          <a:p>
            <a:r>
              <a:t> Biology A · Level 1 · Stomata Peel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💅 Staff paints. I watch.</a:t>
            </a:r>
          </a:p>
          <a:p>
            <a:r>
              <a:t> ⚠️</a:t>
            </a:r>
          </a:p>
          <a:p>
            <a:r>
              <a:t>🔬 Two hands. Tell if glass breaks.</a:t>
            </a:r>
          </a:p>
          <a:p>
            <a:r>
              <a:t>🧼 Wash hands.</a:t>
            </a:r>
          </a:p>
          <a:p>
            <a:r>
              <a:t> Biology A · Level 1 · Stomata Peel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</a:t>
            </a:r>
          </a:p>
          <a:p>
            <a:r>
              <a:t>1. 👀 Watch staff paint the leaf.</a:t>
            </a:r>
          </a:p>
          <a:p>
            <a:r>
              <a:t>2. 🩹 Press tape. Peel it off.</a:t>
            </a:r>
          </a:p>
          <a:p>
            <a:r>
              <a:t> 👀</a:t>
            </a:r>
          </a:p>
          <a:p>
            <a:r>
              <a:t>3. 🔬 Look in the microscope.</a:t>
            </a:r>
          </a:p>
          <a:p>
            <a:r>
              <a:t>4. 🔢 Count the tiny holes.</a:t>
            </a:r>
          </a:p>
          <a:p/>
          <a:p/>
          <a:p>
            <a:r>
              <a:t> Biology A · Level 1 · Stomata Peel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/>
          <a:p>
            <a:r>
              <a:t> 💅 Who paints the nail</a:t>
            </a:r>
          </a:p>
          <a:p>
            <a:r>
              <a:t> polish?</a:t>
            </a:r>
          </a:p>
          <a:p/>
          <a:p/>
          <a:p>
            <a:r>
              <a:t>Point to the picture! 1️⃣ 🙋 Me 2️⃣ 👩‍🏫 Staff</a:t>
            </a:r>
          </a:p>
          <a:p>
            <a:r>
              <a:t> Biology A · Level 1 · Stomata Peel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💅 👩‍🏫 Staff</a:t>
            </a:r>
          </a:p>
          <a:p>
            <a:r>
              <a:t> Only staff paints.</a:t>
            </a:r>
          </a:p>
          <a:p/>
          <a:p/>
          <a:p>
            <a:r>
              <a:t> Biology A · Level 1 · Stomata Peel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>
            <a:r>
              <a:t> 🍃 Stomata are…</a:t>
            </a:r>
          </a:p>
          <a:p/>
          <a:p/>
          <a:p>
            <a:r>
              <a:t>Point to the picture! 1️⃣ 🕳️ Tiny holes</a:t>
            </a:r>
          </a:p>
          <a:p>
            <a:r>
              <a:t> 2️⃣ 🌸 Flowers</a:t>
            </a:r>
          </a:p>
          <a:p>
            <a:r>
              <a:t> Biology A · Level 1 · Stomata Peel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🕳️</a:t>
            </a:r>
          </a:p>
          <a:p>
            <a:r>
              <a:t>✅ Answer · Card 2 of 2</a:t>
            </a:r>
          </a:p>
          <a:p/>
          <a:p/>
          <a:p/>
          <a:p/>
          <a:p>
            <a:r>
              <a:t> 🍃 holes</a:t>
            </a:r>
          </a:p>
          <a:p>
            <a:r>
              <a:t> Tiny</a:t>
            </a:r>
          </a:p>
          <a:p>
            <a:r>
              <a:t> Tiny holes in leaves.</a:t>
            </a:r>
          </a:p>
          <a:p/>
          <a:p>
            <a:r>
              <a:t> Biology A · Level 1 · Stomata Peel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🔬 Microscope back</a:t>
            </a:r>
          </a:p>
          <a:p>
            <a:r>
              <a:t> 🧼 Wash hands</a:t>
            </a:r>
          </a:p>
          <a:p>
            <a:r>
              <a:t> 😀 My check sheet</a:t>
            </a:r>
          </a:p>
          <a:p/>
          <a:p>
            <a:r>
              <a:t> Biology A · Level 1 · Stomata Peel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