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Biology A · Unit 2 · Level 1</a:t>
            </a:r>
          </a:p>
          <a:p/>
          <a:p/>
          <a:p/>
          <a:p/>
          <a:p>
            <a:r>
              <a:t>Pop Bead</a:t>
            </a:r>
          </a:p>
          <a:p>
            <a:r>
              <a:t>Photosynthesis</a:t>
            </a:r>
          </a:p>
          <a:p>
            <a:r>
              <a:t>TODAY'S PLAN</a:t>
            </a:r>
          </a:p>
          <a:p>
            <a:r>
              <a:t> 📿</a:t>
            </a:r>
          </a:p>
          <a:p>
            <a:r>
              <a:t>👥 Jobs</a:t>
            </a:r>
          </a:p>
          <a:p>
            <a:r>
              <a:t>⚠️ Safety</a:t>
            </a:r>
          </a:p>
          <a:p>
            <a:r>
              <a:t>🌱 Steps</a:t>
            </a:r>
          </a:p>
          <a:p>
            <a:r>
              <a:t>✅ Check</a:t>
            </a:r>
          </a:p>
          <a:p>
            <a:r>
              <a:t>📝 Reflect</a:t>
            </a:r>
          </a:p>
          <a:p>
            <a:r>
              <a:t> Biology A · Level 1 · Pop Bead Photosynthesis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Get ready</a:t>
            </a:r>
          </a:p>
          <a:p/>
          <a:p/>
          <a:p>
            <a:r>
              <a:t>Jobs</a:t>
            </a:r>
          </a:p>
          <a:p/>
          <a:p>
            <a:r>
              <a:t> 🔨 Builder</a:t>
            </a:r>
          </a:p>
          <a:p>
            <a:r>
              <a:t> I build. ✂️ Breaker</a:t>
            </a:r>
          </a:p>
          <a:p>
            <a:r>
              <a:t> I break.</a:t>
            </a:r>
          </a:p>
          <a:p/>
          <a:p/>
          <a:p/>
          <a:p/>
          <a:p>
            <a:r>
              <a:t> 🧮 Counter</a:t>
            </a:r>
          </a:p>
          <a:p>
            <a:r>
              <a:t> I count. 📝 Recorder</a:t>
            </a:r>
          </a:p>
          <a:p>
            <a:r>
              <a:t> I write.</a:t>
            </a:r>
          </a:p>
          <a:p/>
          <a:p>
            <a:r>
              <a:t> Biology A · Level 1 · Pop Bead Photosynthesis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Safety</a:t>
            </a:r>
          </a:p>
          <a:p/>
          <a:p/>
          <a:p/>
          <a:p>
            <a:r>
              <a:t>Be Safe</a:t>
            </a:r>
          </a:p>
          <a:p>
            <a:r>
              <a:t>📿 No beads in mouth.</a:t>
            </a:r>
          </a:p>
          <a:p>
            <a:r>
              <a:t> ⚠️</a:t>
            </a:r>
          </a:p>
          <a:p>
            <a:r>
              <a:t>🧹 Pick up beads.</a:t>
            </a:r>
          </a:p>
          <a:p/>
          <a:p>
            <a:r>
              <a:t> Biology A · Level 1 · Pop Bead Photosynthesis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Steps</a:t>
            </a:r>
          </a:p>
          <a:p/>
          <a:p/>
          <a:p/>
          <a:p>
            <a:r>
              <a:t>Steps</a:t>
            </a:r>
          </a:p>
          <a:p>
            <a:r>
              <a:t>1. 📿 Build water: ⚪🔴⚪</a:t>
            </a:r>
          </a:p>
          <a:p>
            <a:r>
              <a:t>2. 📿 Build CO2: 🔴⚫🔴</a:t>
            </a:r>
          </a:p>
          <a:p>
            <a:r>
              <a:t> 📿</a:t>
            </a:r>
          </a:p>
          <a:p>
            <a:r>
              <a:t>3. ☀️ Shake the light card. Break the</a:t>
            </a:r>
          </a:p>
          <a:p>
            <a:r>
              <a:t> water.</a:t>
            </a:r>
          </a:p>
          <a:p>
            <a:r>
              <a:t>4. 🍬 Build sugar and 🫧 oxygen.</a:t>
            </a:r>
          </a:p>
          <a:p/>
          <a:p>
            <a:r>
              <a:t> Biology A · Level 1 · Pop Bead Photosynthesis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🃏 Check 1 of 2</a:t>
            </a:r>
          </a:p>
          <a:p/>
          <a:p/>
          <a:p/>
          <a:p>
            <a:r>
              <a:t> ☀️ Plants make food with…</a:t>
            </a:r>
          </a:p>
          <a:p/>
          <a:p/>
          <a:p/>
          <a:p>
            <a:r>
              <a:t>Point to the picture! 1️⃣ 🌙 Dark 2️⃣ ☀️ Light</a:t>
            </a:r>
          </a:p>
          <a:p>
            <a:r>
              <a:t> Biology A · Level 1 · Pop Bead Photosynthesis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✅ Answer · Card 1 of 2</a:t>
            </a:r>
          </a:p>
          <a:p/>
          <a:p/>
          <a:p/>
          <a:p/>
          <a:p>
            <a:r>
              <a:t> ☀️ ☀️ Light</a:t>
            </a:r>
          </a:p>
          <a:p>
            <a:r>
              <a:t> Light gives the energy.</a:t>
            </a:r>
          </a:p>
          <a:p/>
          <a:p/>
          <a:p>
            <a:r>
              <a:t> Biology A · Level 1 · Pop Bead Photosynthesis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🃏 Check 2 of 2</a:t>
            </a:r>
          </a:p>
          <a:p/>
          <a:p/>
          <a:p>
            <a:r>
              <a:t> 🫧 Plants give off…</a:t>
            </a:r>
          </a:p>
          <a:p/>
          <a:p/>
          <a:p>
            <a:r>
              <a:t>Point to the picture! 1️⃣ 🫧 Oxygen</a:t>
            </a:r>
          </a:p>
          <a:p>
            <a:r>
              <a:t> 2️⃣ 🍕 Pizza</a:t>
            </a:r>
          </a:p>
          <a:p>
            <a:r>
              <a:t> Biology A · Level 1 · Pop Bead Photosynthesis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✅ Answer · Card 2 of 2</a:t>
            </a:r>
          </a:p>
          <a:p/>
          <a:p/>
          <a:p/>
          <a:p/>
          <a:p>
            <a:r>
              <a:t> 🫧 🫧 Oxygen</a:t>
            </a:r>
          </a:p>
          <a:p>
            <a:r>
              <a:t> Oxygen goes into the air.</a:t>
            </a:r>
          </a:p>
          <a:p/>
          <a:p/>
          <a:p>
            <a:r>
              <a:t> Biology A · Level 1 · Pop Bead Photosynthesis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Wrap-Up</a:t>
            </a:r>
          </a:p>
          <a:p/>
          <a:p/>
          <a:p/>
          <a:p/>
          <a:p>
            <a:r>
              <a:t>Clean Up +</a:t>
            </a:r>
          </a:p>
          <a:p>
            <a:r>
              <a:t>Reflect</a:t>
            </a:r>
          </a:p>
          <a:p>
            <a:r>
              <a:t> 🧽</a:t>
            </a:r>
          </a:p>
          <a:p>
            <a:r>
              <a:t> 📿 Count beads back</a:t>
            </a:r>
          </a:p>
          <a:p>
            <a:r>
              <a:t> 😀 My check sheet</a:t>
            </a:r>
          </a:p>
          <a:p/>
          <a:p/>
          <a:p>
            <a:r>
              <a:t> Biology A · Level 1 · Pop Bead Photosynthesis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