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2 · Level 1</a:t>
            </a:r>
          </a:p>
          <a:p/>
          <a:p/>
          <a:p/>
          <a:p/>
          <a:p>
            <a:r>
              <a:t>Elodea &amp; Snails</a:t>
            </a:r>
          </a:p>
          <a:p>
            <a:r>
              <a:t>(Observer Jobs)</a:t>
            </a:r>
          </a:p>
          <a:p>
            <a:r>
              <a:t>TODAY'S PLAN</a:t>
            </a:r>
          </a:p>
          <a:p>
            <a:r>
              <a:t> 🐌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🔮 Predictor</a:t>
            </a:r>
          </a:p>
          <a:p>
            <a:r>
              <a:t> I guess. 🎨 Color checker</a:t>
            </a:r>
          </a:p>
          <a:p>
            <a:r>
              <a:t> I match colors.</a:t>
            </a:r>
          </a:p>
          <a:p/>
          <a:p/>
          <a:p/>
          <a:p/>
          <a:p>
            <a:r>
              <a:t> 📷 Photographer</a:t>
            </a:r>
          </a:p>
          <a:p>
            <a:r>
              <a:t> I take a photo. 📝 Recorder</a:t>
            </a:r>
          </a:p>
          <a:p>
            <a:r>
              <a:t> I write.</a:t>
            </a:r>
          </a:p>
          <a:p/>
          <a:p>
            <a:r>
              <a:t> Biology A · Level 1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👩‍🏫 Staff handles the tubes.</a:t>
            </a:r>
          </a:p>
          <a:p>
            <a:r>
              <a:t> ⚠️</a:t>
            </a:r>
          </a:p>
          <a:p>
            <a:r>
              <a:t>🥽 Goggles on.</a:t>
            </a:r>
          </a:p>
          <a:p>
            <a:r>
              <a:t>🐌 Be gentle. Wash hands.</a:t>
            </a:r>
          </a:p>
          <a:p>
            <a:r>
              <a:t> Biology A · Level 1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👀 Look at the 8 tubes.</a:t>
            </a:r>
          </a:p>
          <a:p>
            <a:r>
              <a:t>2. 🔮 Guess: blue or yellow?</a:t>
            </a:r>
          </a:p>
          <a:p>
            <a:r>
              <a:t> 👀</a:t>
            </a:r>
          </a:p>
          <a:p>
            <a:r>
              <a:t>3. ⏳ Wait 2 days.</a:t>
            </a:r>
          </a:p>
          <a:p/>
          <a:p/>
          <a:p/>
          <a:p/>
          <a:p>
            <a:r>
              <a:t> Biology A · Level 1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🎨 Match each color.</a:t>
            </a:r>
          </a:p>
          <a:p>
            <a:r>
              <a:t>2. 🐌 Snail = 🟡. Plant in light = 🔵.</a:t>
            </a:r>
          </a:p>
          <a:p>
            <a:r>
              <a:t> 🎨</a:t>
            </a:r>
          </a:p>
          <a:p>
            <a:r>
              <a:t> Biology A · Level 1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>
            <a:r>
              <a:t> 🐌 A snail breathes out…</a:t>
            </a:r>
          </a:p>
          <a:p/>
          <a:p/>
          <a:p>
            <a:r>
              <a:t>Point to the picture! 1️⃣ 🫧 Oxygen (blue)</a:t>
            </a:r>
          </a:p>
          <a:p>
            <a:r>
              <a:t> 2️⃣ 💨 CO2 (yellow)</a:t>
            </a:r>
          </a:p>
          <a:p>
            <a:r>
              <a:t> Biology A · Level 1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💨</a:t>
            </a:r>
          </a:p>
          <a:p>
            <a:r>
              <a:t>✅ Answer · Card 1 of 2</a:t>
            </a:r>
          </a:p>
          <a:p/>
          <a:p/>
          <a:p/>
          <a:p/>
          <a:p>
            <a:r>
              <a:t> 🐌 (yellow)</a:t>
            </a:r>
          </a:p>
          <a:p>
            <a:r>
              <a:t> CO2</a:t>
            </a:r>
          </a:p>
          <a:p>
            <a:r>
              <a:t> Animals make CO2.</a:t>
            </a:r>
          </a:p>
          <a:p/>
          <a:p>
            <a:r>
              <a:t> Biology A · Level 1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🌿 A plant in the sun uses…</a:t>
            </a:r>
          </a:p>
          <a:p/>
          <a:p/>
          <a:p/>
          <a:p>
            <a:r>
              <a:t>Point to the picture! 1️⃣ 💨 CO2 2️⃣ 🍕 Food</a:t>
            </a:r>
          </a:p>
          <a:p>
            <a:r>
              <a:t> Biology A · Level 1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🌿 💨 CO2</a:t>
            </a:r>
          </a:p>
          <a:p>
            <a:r>
              <a:t> Photosynthesis uses CO2.</a:t>
            </a:r>
          </a:p>
          <a:p/>
          <a:p/>
          <a:p>
            <a:r>
              <a:t> Biology A · Level 1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🧼 Wash hands</a:t>
            </a:r>
          </a:p>
          <a:p>
            <a:r>
              <a:t> 😀 My check sheet</a:t>
            </a:r>
          </a:p>
          <a:p/>
          <a:p/>
          <a:p>
            <a:r>
              <a:t> Biology A · Level 1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