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2 · Level 1</a:t>
            </a:r>
          </a:p>
          <a:p/>
          <a:p/>
          <a:p/>
          <a:p/>
          <a:p>
            <a:r>
              <a:t>Algae Growth</a:t>
            </a:r>
          </a:p>
          <a:p>
            <a:r>
              <a:t>Lab</a:t>
            </a:r>
          </a:p>
          <a:p>
            <a:r>
              <a:t>TODAY'S PLAN</a:t>
            </a:r>
          </a:p>
          <a:p>
            <a:r>
              <a:t> 🧪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🏷️ Labeler</a:t>
            </a:r>
          </a:p>
          <a:p>
            <a:r>
              <a:t> I label. 💧 Dropper</a:t>
            </a:r>
          </a:p>
          <a:p>
            <a:r>
              <a:t> I add drops.</a:t>
            </a:r>
          </a:p>
          <a:p/>
          <a:p/>
          <a:p/>
          <a:p/>
          <a:p>
            <a:r>
              <a:t> 📷 Photographer</a:t>
            </a:r>
          </a:p>
          <a:p>
            <a:r>
              <a:t> I take photos. 📝 Recorder</a:t>
            </a:r>
          </a:p>
          <a:p>
            <a:r>
              <a:t> I write.</a:t>
            </a:r>
          </a:p>
          <a:p/>
          <a:p>
            <a:r>
              <a:t> Biology A · Level 1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🥽 Goggles on.</a:t>
            </a:r>
          </a:p>
          <a:p>
            <a:r>
              <a:t> ⚠️</a:t>
            </a:r>
          </a:p>
          <a:p>
            <a:r>
              <a:t>👃 Waft, don't sniff.</a:t>
            </a:r>
          </a:p>
          <a:p>
            <a:r>
              <a:t>🧼 Wash hands.</a:t>
            </a:r>
          </a:p>
          <a:p>
            <a:r>
              <a:t> Biology A · Level 1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🏷️ Label 3 tubes.</a:t>
            </a:r>
          </a:p>
          <a:p>
            <a:r>
              <a:t>2. 💧 Fill with water. Add algae.</a:t>
            </a:r>
          </a:p>
          <a:p>
            <a:r>
              <a:t> 🏷️</a:t>
            </a:r>
          </a:p>
          <a:p>
            <a:r>
              <a:t>3. 🔵 Add BTB drops.</a:t>
            </a:r>
          </a:p>
          <a:p/>
          <a:p/>
          <a:p/>
          <a:p/>
          <a:p>
            <a:r>
              <a:t> Biology A · Level 1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🌱 Add soap or plant food.</a:t>
            </a:r>
          </a:p>
          <a:p>
            <a:r>
              <a:t>2. 📷 Look each day. Take a photo.</a:t>
            </a:r>
          </a:p>
          <a:p>
            <a:r>
              <a:t> 🌱</a:t>
            </a:r>
          </a:p>
          <a:p>
            <a:r>
              <a:t> Biology A · Level 1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>
            <a:r>
              <a:t> 🌱 Which helps algae grow?</a:t>
            </a:r>
          </a:p>
          <a:p/>
          <a:p/>
          <a:p>
            <a:r>
              <a:t>Point to the picture! 1️⃣ 🧼 Soap</a:t>
            </a:r>
          </a:p>
          <a:p>
            <a:r>
              <a:t> 2️⃣ 🌱 Plant food</a:t>
            </a:r>
          </a:p>
          <a:p>
            <a:r>
              <a:t> Biology A · Level 1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🌱</a:t>
            </a:r>
          </a:p>
          <a:p>
            <a:r>
              <a:t>✅ Answer · Card 1 of 2</a:t>
            </a:r>
          </a:p>
          <a:p/>
          <a:p/>
          <a:p/>
          <a:p/>
          <a:p>
            <a:r>
              <a:t> 🌱 food</a:t>
            </a:r>
          </a:p>
          <a:p>
            <a:r>
              <a:t> Plant</a:t>
            </a:r>
          </a:p>
          <a:p>
            <a:r>
              <a:t> Fertilizer is plant food.</a:t>
            </a:r>
          </a:p>
          <a:p/>
          <a:p>
            <a:r>
              <a:t> Biology A · Level 1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👃 I smell by…</a:t>
            </a:r>
          </a:p>
          <a:p/>
          <a:p/>
          <a:p>
            <a:r>
              <a:t>Point to the picture! 1️⃣ 👋 Waving air to me</a:t>
            </a:r>
          </a:p>
          <a:p>
            <a:r>
              <a:t> 2️⃣ 👃 Nose in the tube</a:t>
            </a:r>
          </a:p>
          <a:p>
            <a:r>
              <a:t> Biology A · Level 1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👋</a:t>
            </a:r>
          </a:p>
          <a:p>
            <a:r>
              <a:t>✅ Answer · Card 2 of 2</a:t>
            </a:r>
          </a:p>
          <a:p/>
          <a:p/>
          <a:p/>
          <a:p/>
          <a:p>
            <a:r>
              <a:t> 👃 air to me</a:t>
            </a:r>
          </a:p>
          <a:p>
            <a:r>
              <a:t> Waving</a:t>
            </a:r>
          </a:p>
          <a:p>
            <a:r>
              <a:t> Waft with your hand.</a:t>
            </a:r>
          </a:p>
          <a:p/>
          <a:p>
            <a:r>
              <a:t> Biology A · Level 1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🥽 Goggles back</a:t>
            </a:r>
          </a:p>
          <a:p>
            <a:r>
              <a:t> 🧼 Wash hands</a:t>
            </a:r>
          </a:p>
          <a:p>
            <a:r>
              <a:t> 😀 My check sheet</a:t>
            </a:r>
          </a:p>
          <a:p/>
          <a:p>
            <a:r>
              <a:t> Biology A · Level 1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