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1 · Level 2 (modified)</a:t>
            </a:r>
          </a:p>
          <a:p/>
          <a:p/>
          <a:p/>
          <a:p/>
          <a:p>
            <a:r>
              <a:t>Orcas &amp; the</a:t>
            </a:r>
          </a:p>
          <a:p>
            <a:r>
              <a:t>Salish Sea</a:t>
            </a:r>
          </a:p>
          <a:p>
            <a:r>
              <a:t>🐋 Southern Residents</a:t>
            </a:r>
          </a:p>
          <a:p>
            <a:r>
              <a:t>TODAY'S PLAN</a:t>
            </a:r>
          </a:p>
          <a:p>
            <a:r>
              <a:t> 🐋</a:t>
            </a:r>
          </a:p>
          <a:p>
            <a:r>
              <a:t>🕸️ Salish Sea food web</a:t>
            </a:r>
          </a:p>
          <a:p>
            <a:r>
              <a:t>☠️ Biomagnification</a:t>
            </a:r>
          </a:p>
          <a:p>
            <a:r>
              <a:t>🔊 Ocean noise</a:t>
            </a:r>
          </a:p>
          <a:p>
            <a:r>
              <a:t>💚 Solutions</a:t>
            </a:r>
          </a:p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🧪 A hypothesis is a testable guess.</a:t>
            </a:r>
          </a:p>
          <a:p>
            <a:r>
              <a:t>🐋 Essential question: Why did orca J32</a:t>
            </a:r>
          </a:p>
          <a:p>
            <a:r>
              <a:t> 🔁</a:t>
            </a:r>
          </a:p>
          <a:p>
            <a:r>
              <a:t>die, and why aren't the Southern</a:t>
            </a:r>
          </a:p>
          <a:p>
            <a:r>
              <a:t>Residents recovering?</a:t>
            </a:r>
          </a:p>
          <a:p/>
          <a:p>
            <a:r>
              <a:t>❓ What is your hypothesis?</a:t>
            </a:r>
          </a:p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>
            <a:r>
              <a:t>Words to Know</a:t>
            </a:r>
          </a:p>
          <a:p/>
          <a:p/>
          <a:p>
            <a:r>
              <a:t> 🐋 Orca</a:t>
            </a:r>
          </a:p>
          <a:p>
            <a:r>
              <a:t> Killer whale. A top predator</a:t>
            </a:r>
          </a:p>
          <a:p>
            <a:r>
              <a:t> that lives in family groups</a:t>
            </a:r>
          </a:p>
          <a:p>
            <a:r>
              <a:t> called pods.</a:t>
            </a:r>
          </a:p>
          <a:p>
            <a:r>
              <a:t> 🐟 Salmon</a:t>
            </a:r>
          </a:p>
          <a:p>
            <a:r>
              <a:t> Southern Resident orcas eat</a:t>
            </a:r>
          </a:p>
          <a:p>
            <a:r>
              <a:t> mostly Chinook salmon.</a:t>
            </a:r>
          </a:p>
          <a:p/>
          <a:p/>
          <a:p/>
          <a:p/>
          <a:p>
            <a:r>
              <a:t> 🌊 👨‍👩‍👧</a:t>
            </a:r>
          </a:p>
          <a:p>
            <a:r>
              <a:t> Salish Sea Pod</a:t>
            </a:r>
          </a:p>
          <a:p>
            <a:r>
              <a:t> The sea between A group of orca families that</a:t>
            </a:r>
          </a:p>
          <a:p>
            <a:r>
              <a:t> Washington and British travel together. Southern</a:t>
            </a:r>
          </a:p>
          <a:p>
            <a:r>
              <a:t> Columbia, home of the Residents have J, K, and L</a:t>
            </a:r>
          </a:p>
          <a:p>
            <a:r>
              <a:t> Southern Residents. pods.</a:t>
            </a:r>
          </a:p>
          <a:p/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More Words to Know</a:t>
            </a:r>
          </a:p>
          <a:p>
            <a:r>
              <a:t>🕸️ Food web: All the food chains in a place, linked</a:t>
            </a:r>
          </a:p>
          <a:p>
            <a:r>
              <a:t>together. Arrows show energy moving.</a:t>
            </a:r>
          </a:p>
          <a:p/>
          <a:p>
            <a:r>
              <a:t>🌿 Phytoplankton: Tiny algae that make food from</a:t>
            </a:r>
          </a:p>
          <a:p>
            <a:r>
              <a:t>sunlight. The base of the food web.</a:t>
            </a:r>
          </a:p>
          <a:p>
            <a:r>
              <a:t> 📖</a:t>
            </a:r>
          </a:p>
          <a:p>
            <a:r>
              <a:t>☠️ Toxin: A harmful chemical. PCBs are toxins found</a:t>
            </a:r>
          </a:p>
          <a:p>
            <a:r>
              <a:t>in orcas.</a:t>
            </a:r>
          </a:p>
          <a:p/>
          <a:p>
            <a:r>
              <a:t>📈 Biomagnification: Toxins get more concentrated</a:t>
            </a:r>
          </a:p>
          <a:p>
            <a:r>
              <a:t>at each step up a food chain.</a:t>
            </a:r>
          </a:p>
          <a:p/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Southern Resident Killer Whales</a:t>
            </a:r>
          </a:p>
          <a:p>
            <a:r>
              <a:t>🐋 The SRKW live in the Salish</a:t>
            </a:r>
          </a:p>
          <a:p>
            <a:r>
              <a:t>Sea. There are J, K, and L pods,</a:t>
            </a:r>
          </a:p>
          <a:p>
            <a:r>
              <a:t>fewer than 80 whales.</a:t>
            </a:r>
          </a:p>
          <a:p/>
          <a:p>
            <a:r>
              <a:t>🐟 Residents eat mostly Chinook</a:t>
            </a:r>
          </a:p>
          <a:p>
            <a:r>
              <a:t>salmon. Transient (Bigg's) orcas</a:t>
            </a:r>
          </a:p>
          <a:p>
            <a:r>
              <a:t>eat seals.</a:t>
            </a:r>
          </a:p>
          <a:p/>
          <a:p/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Orca Families</a:t>
            </a:r>
          </a:p>
          <a:p/>
          <a:p>
            <a:r>
              <a:t> 👵 Matriline</a:t>
            </a:r>
          </a:p>
          <a:p>
            <a:r>
              <a:t> a mother and her</a:t>
            </a:r>
          </a:p>
          <a:p>
            <a:r>
              <a:t> young</a:t>
            </a:r>
          </a:p>
          <a:p>
            <a:r>
              <a:t> 👨‍👩‍👧 Pod</a:t>
            </a:r>
          </a:p>
          <a:p>
            <a:r>
              <a:t> related families</a:t>
            </a:r>
          </a:p>
          <a:p/>
          <a:p/>
          <a:p/>
          <a:p/>
          <a:p>
            <a:r>
              <a:t> 🗣️ Clan</a:t>
            </a:r>
          </a:p>
          <a:p>
            <a:r>
              <a:t> pods that share calls 🌊 Community</a:t>
            </a:r>
          </a:p>
          <a:p>
            <a:r>
              <a:t> all the Southern</a:t>
            </a:r>
          </a:p>
          <a:p>
            <a:r>
              <a:t> Residents</a:t>
            </a:r>
          </a:p>
          <a:p/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3</a:t>
            </a:r>
          </a:p>
          <a:p/>
          <a:p/>
          <a:p/>
          <a:p>
            <a:r>
              <a:t> 🐟 Southern Resident orcas</a:t>
            </a:r>
          </a:p>
          <a:p>
            <a:r>
              <a:t> mostly eat…</a:t>
            </a:r>
          </a:p>
          <a:p/>
          <a:p/>
          <a:p>
            <a:r>
              <a:t>Hold up 1, 2, or 3: 1️⃣ Seals 2️⃣ Chinook salmon</a:t>
            </a:r>
          </a:p>
          <a:p>
            <a:r>
              <a:t> 3️⃣ Krill</a:t>
            </a:r>
          </a:p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3</a:t>
            </a:r>
          </a:p>
          <a:p/>
          <a:p/>
          <a:p/>
          <a:p/>
          <a:p>
            <a:r>
              <a:t> 🐟 Chinook</a:t>
            </a:r>
          </a:p>
          <a:p>
            <a:r>
              <a:t> salmon</a:t>
            </a:r>
          </a:p>
          <a:p>
            <a:r>
              <a:t> Transients eat seals; Residents</a:t>
            </a:r>
          </a:p>
          <a:p>
            <a:r>
              <a:t> eat Chinook.</a:t>
            </a:r>
          </a:p>
          <a:p/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Salish Sea Food Web</a:t>
            </a:r>
          </a:p>
          <a:p>
            <a:r>
              <a:t>🌿 Phytoplankton (producers) make</a:t>
            </a:r>
          </a:p>
          <a:p>
            <a:r>
              <a:t>food from sunlight.</a:t>
            </a:r>
          </a:p>
          <a:p/>
          <a:p>
            <a:r>
              <a:t>🦐 Zooplankton (primary consumers)</a:t>
            </a:r>
          </a:p>
          <a:p>
            <a:r>
              <a:t>eat them.</a:t>
            </a:r>
          </a:p>
          <a:p/>
          <a:p>
            <a:r>
              <a:t>🐠 Herring → 🐟 salmon → 🐋 orca</a:t>
            </a:r>
          </a:p>
          <a:p>
            <a:r>
              <a:t>(top consumer).</a:t>
            </a:r>
          </a:p>
          <a:p/>
          <a:p>
            <a:r>
              <a:t>➡️ Arrows show the flow of energy.</a:t>
            </a:r>
          </a:p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3</a:t>
            </a:r>
          </a:p>
          <a:p/>
          <a:p/>
          <a:p/>
          <a:p>
            <a:r>
              <a:t> 🌿 Which is a producer?</a:t>
            </a:r>
          </a:p>
          <a:p/>
          <a:p/>
          <a:p/>
          <a:p>
            <a:r>
              <a:t>Hold up 1, 2, or 3: 1️⃣ Zooplankton 2️⃣ Salmon</a:t>
            </a:r>
          </a:p>
          <a:p>
            <a:r>
              <a:t> 3️⃣ Phytoplankton</a:t>
            </a:r>
          </a:p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3</a:t>
            </a:r>
          </a:p>
          <a:p/>
          <a:p/>
          <a:p/>
          <a:p/>
          <a:p>
            <a:r>
              <a:t> 🌿 Phytoplankton</a:t>
            </a:r>
          </a:p>
          <a:p>
            <a:r>
              <a:t> Producers make their own food with</a:t>
            </a:r>
          </a:p>
          <a:p>
            <a:r>
              <a:t> sunlight.</a:t>
            </a:r>
          </a:p>
          <a:p/>
          <a:p/>
          <a:p/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Biomagnification</a:t>
            </a:r>
          </a:p>
          <a:p>
            <a:r>
              <a:t>☠️ PCBs are toxins that are fat-soluble: they</a:t>
            </a:r>
          </a:p>
          <a:p>
            <a:r>
              <a:t>stay in fat (blubber).</a:t>
            </a:r>
          </a:p>
          <a:p/>
          <a:p>
            <a:r>
              <a:t>📈 Each level eats many of the level below, so</a:t>
            </a:r>
          </a:p>
          <a:p>
            <a:r>
              <a:t> ☠️</a:t>
            </a:r>
          </a:p>
          <a:p>
            <a:r>
              <a:t>toxins get more concentrated up the chain.</a:t>
            </a:r>
          </a:p>
          <a:p/>
          <a:p>
            <a:r>
              <a:t>🐋 Orcas are at the top, so they carry the</a:t>
            </a:r>
          </a:p>
          <a:p>
            <a:r>
              <a:t>most.</a:t>
            </a:r>
          </a:p>
          <a:p/>
          <a:p/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☠️</a:t>
            </a:r>
          </a:p>
          <a:p>
            <a:r>
              <a:t> 🃏 Check 3 of 3</a:t>
            </a:r>
          </a:p>
          <a:p/>
          <a:p>
            <a:r>
              <a:t> PCBs build up in orcas</a:t>
            </a:r>
          </a:p>
          <a:p>
            <a:r>
              <a:t> because they are…</a:t>
            </a:r>
          </a:p>
          <a:p/>
          <a:p>
            <a:r>
              <a:t>Hold up 1, 2, or 3:</a:t>
            </a:r>
          </a:p>
          <a:p>
            <a:r>
              <a:t> 1️⃣ Fat-soluble and passed up the food chain</a:t>
            </a:r>
          </a:p>
          <a:p>
            <a:r>
              <a:t> 2️⃣ Made by orcas 3️⃣ Washed out by water</a:t>
            </a:r>
          </a:p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3</a:t>
            </a:r>
          </a:p>
          <a:p/>
          <a:p/>
          <a:p/>
          <a:p/>
          <a:p>
            <a:r>
              <a:t> ☠️ Fat-soluble</a:t>
            </a:r>
          </a:p>
          <a:p>
            <a:r>
              <a:t> and passed up</a:t>
            </a:r>
          </a:p>
          <a:p>
            <a:r>
              <a:t> the food chain</a:t>
            </a:r>
          </a:p>
          <a:p>
            <a:r>
              <a:t> They stay in blubber and pile up.</a:t>
            </a:r>
          </a:p>
          <a:p/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Ocean Noise</a:t>
            </a:r>
          </a:p>
          <a:p>
            <a:r>
              <a:t>🔊 Orcas use echolocation: clicks</a:t>
            </a:r>
          </a:p>
          <a:p>
            <a:r>
              <a:t>bounce off fish and echo back.</a:t>
            </a:r>
          </a:p>
          <a:p>
            <a:r>
              <a:t> 🔊</a:t>
            </a:r>
          </a:p>
          <a:p>
            <a:r>
              <a:t>🚤 Boat noise covers the echoes, so</a:t>
            </a:r>
          </a:p>
          <a:p>
            <a:r>
              <a:t>hunting takes more energy.</a:t>
            </a:r>
          </a:p>
          <a:p/>
          <a:p>
            <a:r>
              <a:t>📉 Less food means orcas burn blubber,</a:t>
            </a:r>
          </a:p>
          <a:p>
            <a:r>
              <a:t>which releases stored PCBs.</a:t>
            </a:r>
          </a:p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J32: Three Threats</a:t>
            </a:r>
          </a:p>
          <a:p>
            <a:r>
              <a:t>Together</a:t>
            </a:r>
          </a:p>
          <a:p>
            <a:r>
              <a:t>🐟 Lack of food + ☠️ toxins + 🚤 noise</a:t>
            </a:r>
          </a:p>
          <a:p>
            <a:r>
              <a:t>worked together.</a:t>
            </a:r>
          </a:p>
          <a:p>
            <a:r>
              <a:t> 💗</a:t>
            </a:r>
          </a:p>
          <a:p>
            <a:r>
              <a:t>🤰 J32 was carrying a calf. Her death was</a:t>
            </a:r>
          </a:p>
          <a:p>
            <a:r>
              <a:t>a big loss for the pods.</a:t>
            </a:r>
          </a:p>
          <a:p/>
          <a:p/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Solutions</a:t>
            </a:r>
          </a:p>
          <a:p/>
          <a:p>
            <a:r>
              <a:t> 🐟 Restore salmon</a:t>
            </a:r>
          </a:p>
          <a:p>
            <a:r>
              <a:t> remove dams, like the</a:t>
            </a:r>
          </a:p>
          <a:p>
            <a:r>
              <a:t> Elwha</a:t>
            </a:r>
          </a:p>
          <a:p>
            <a:r>
              <a:t> 🚤 Slow ships</a:t>
            </a:r>
          </a:p>
          <a:p>
            <a:r>
              <a:t> Port of Vancouver</a:t>
            </a:r>
          </a:p>
          <a:p>
            <a:r>
              <a:t> slowdown</a:t>
            </a:r>
          </a:p>
          <a:p/>
          <a:p/>
          <a:p/>
          <a:p/>
          <a:p>
            <a:r>
              <a:t> 🏭 Clean up PCBs</a:t>
            </a:r>
          </a:p>
          <a:p>
            <a:r>
              <a:t> keep toxins out of</a:t>
            </a:r>
          </a:p>
          <a:p>
            <a:r>
              <a:t> drains</a:t>
            </a:r>
          </a:p>
          <a:p>
            <a:r>
              <a:t> 🌳 Plant trees</a:t>
            </a:r>
          </a:p>
          <a:p>
            <a:r>
              <a:t> shade rivers for</a:t>
            </a:r>
          </a:p>
          <a:p>
            <a:r>
              <a:t> salmon</a:t>
            </a:r>
          </a:p>
          <a:p/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>
            <a:r>
              <a:t>Recap</a:t>
            </a:r>
          </a:p>
          <a:p/>
          <a:p>
            <a:r>
              <a:t> 🐋 SRKW</a:t>
            </a:r>
          </a:p>
          <a:p>
            <a:r>
              <a:t> J, K, L pods 🕸️ Food web</a:t>
            </a:r>
          </a:p>
          <a:p>
            <a:r>
              <a:t> energy flows up</a:t>
            </a:r>
          </a:p>
          <a:p/>
          <a:p/>
          <a:p/>
          <a:p/>
          <a:p>
            <a:r>
              <a:t> ☠️ Biomagnification</a:t>
            </a:r>
          </a:p>
          <a:p>
            <a:r>
              <a:t> toxins concentrate 🔊 Noise</a:t>
            </a:r>
          </a:p>
          <a:p>
            <a:r>
              <a:t> blocks echolocation</a:t>
            </a:r>
          </a:p>
          <a:p/>
          <a:p/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Exit Ticket</a:t>
            </a:r>
          </a:p>
          <a:p>
            <a:r>
              <a:t> 1️⃣</a:t>
            </a:r>
          </a:p>
          <a:p>
            <a:r>
              <a:t> Name the 3 threats to the Southern</a:t>
            </a:r>
          </a:p>
          <a:p>
            <a:r>
              <a:t>Residents.</a:t>
            </a:r>
          </a:p>
          <a:p>
            <a:r>
              <a:t> 🎟️</a:t>
            </a:r>
          </a:p>
          <a:p>
            <a:r>
              <a:t> 2️⃣</a:t>
            </a:r>
          </a:p>
          <a:p>
            <a:r>
              <a:t> Explain biomagnification in one</a:t>
            </a:r>
          </a:p>
          <a:p>
            <a:r>
              <a:t>sentence.</a:t>
            </a:r>
          </a:p>
          <a:p>
            <a:r>
              <a:t> 3️⃣Give one solution.</a:t>
            </a:r>
          </a:p>
          <a:p/>
          <a:p/>
          <a:p>
            <a:r>
              <a:t> Biology A · Level 2 · Orcas &amp; the Salish Sea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