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1 · Level 2</a:t>
            </a:r>
          </a:p>
          <a:p/>
          <a:p/>
          <a:p/>
          <a:p/>
          <a:p>
            <a:r>
              <a:t>Trace the Toxin</a:t>
            </a:r>
          </a:p>
          <a:p>
            <a:r>
              <a:t>Game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☠️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🦐 Zooplankton</a:t>
            </a:r>
          </a:p>
          <a:p>
            <a:r>
              <a:t> Picks up chips one at a</a:t>
            </a:r>
          </a:p>
          <a:p>
            <a:r>
              <a:t> time.</a:t>
            </a:r>
          </a:p>
          <a:p>
            <a:r>
              <a:t> 🐠 Herring</a:t>
            </a:r>
          </a:p>
          <a:p>
            <a:r>
              <a:t> Tags zooplankton</a:t>
            </a:r>
          </a:p>
          <a:p>
            <a:r>
              <a:t> gently and takes one</a:t>
            </a:r>
          </a:p>
          <a:p>
            <a:r>
              <a:t> bag.</a:t>
            </a:r>
          </a:p>
          <a:p/>
          <a:p/>
          <a:p/>
          <a:p/>
          <a:p>
            <a:r>
              <a:t> 🐟 Salmon</a:t>
            </a:r>
          </a:p>
          <a:p>
            <a:r>
              <a:t> Tags herring gently</a:t>
            </a:r>
          </a:p>
          <a:p>
            <a:r>
              <a:t> and takes one bag.</a:t>
            </a:r>
          </a:p>
          <a:p>
            <a:r>
              <a:t> 🐋 Orca</a:t>
            </a:r>
          </a:p>
          <a:p>
            <a:r>
              <a:t> Tags salmon gently</a:t>
            </a:r>
          </a:p>
          <a:p>
            <a:r>
              <a:t> and takes one bag.</a:t>
            </a:r>
          </a:p>
          <a:p/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🤚 Gentle shoulder taps only. No</a:t>
            </a:r>
          </a:p>
          <a:p>
            <a:r>
              <a:t>grabbing, pushing, or running.</a:t>
            </a:r>
          </a:p>
          <a:p>
            <a:r>
              <a:t> ⚠️</a:t>
            </a:r>
          </a:p>
          <a:p>
            <a:r>
              <a:t>♿ Every student can play: a seated orca</a:t>
            </a:r>
          </a:p>
          <a:p>
            <a:r>
              <a:t>or salmon can call out a name instead of</a:t>
            </a:r>
          </a:p>
          <a:p>
            <a:r>
              <a:t>tagging.</a:t>
            </a:r>
          </a:p>
          <a:p/>
          <a:p>
            <a:r>
              <a:t>🔴 Chips stay out of mouths.</a:t>
            </a:r>
          </a:p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📋 Read your life card and tape on your name card.</a:t>
            </a:r>
          </a:p>
          <a:p>
            <a:r>
              <a:t>2. 🦐 Round 1: zooplankton collect chips, one at a time</a:t>
            </a:r>
          </a:p>
          <a:p>
            <a:r>
              <a:t> (30 seconds).</a:t>
            </a:r>
          </a:p>
          <a:p>
            <a:r>
              <a:t>3. 🐠 Round 2: herring feed on zooplankton (take one</a:t>
            </a:r>
          </a:p>
          <a:p>
            <a:r>
              <a:t> bag per tag).</a:t>
            </a:r>
          </a:p>
          <a:p>
            <a:r>
              <a:t> 📋</a:t>
            </a:r>
          </a:p>
          <a:p>
            <a:r>
              <a:t>4. 🐟 Round 3: salmon feed on herring.</a:t>
            </a:r>
          </a:p>
          <a:p>
            <a:r>
              <a:t>5. 🐋 Round 4: orcas feed on salmon.</a:t>
            </a:r>
          </a:p>
          <a:p>
            <a:r>
              <a:t>6. 🔴 Count the toxic chips each survivor has. Who</a:t>
            </a:r>
          </a:p>
          <a:p>
            <a:r>
              <a:t> has the most?</a:t>
            </a:r>
          </a:p>
          <a:p/>
          <a:p/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🐋</a:t>
            </a:r>
          </a:p>
          <a:p>
            <a:r>
              <a:t> 🃏 Check 1 of 2</a:t>
            </a:r>
          </a:p>
          <a:p/>
          <a:p>
            <a:r>
              <a:t> Why did the orca end with the</a:t>
            </a:r>
          </a:p>
          <a:p>
            <a:r>
              <a:t> most toxic chips?</a:t>
            </a:r>
          </a:p>
          <a:p/>
          <a:p>
            <a:r>
              <a:t>Hold up 1, 2, or 3:</a:t>
            </a:r>
          </a:p>
          <a:p>
            <a:r>
              <a:t> 1️⃣ It ate many salmon, who ate many herring</a:t>
            </a:r>
          </a:p>
          <a:p>
            <a:r>
              <a:t> 2️⃣ Orcas make toxins 3️⃣ It picked up chips</a:t>
            </a:r>
          </a:p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🐋</a:t>
            </a:r>
          </a:p>
          <a:p>
            <a:r>
              <a:t> It ate many</a:t>
            </a:r>
          </a:p>
          <a:p>
            <a:r>
              <a:t> salmon, who</a:t>
            </a:r>
          </a:p>
          <a:p>
            <a:r>
              <a:t> ate many</a:t>
            </a:r>
          </a:p>
          <a:p>
            <a:r>
              <a:t> herring</a:t>
            </a:r>
          </a:p>
          <a:p>
            <a:r>
              <a:t> Biomagnification.</a:t>
            </a:r>
          </a:p>
          <a:p/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🔴 The toxic chips stand for…</a:t>
            </a:r>
          </a:p>
          <a:p/>
          <a:p/>
          <a:p/>
          <a:p>
            <a:r>
              <a:t>Hold up 1, 2, or 3: 1️⃣ Salmon eggs 2️⃣ Oxygen</a:t>
            </a:r>
          </a:p>
          <a:p>
            <a:r>
              <a:t> 3️⃣ PCBs</a:t>
            </a:r>
          </a:p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🔴 PCBs</a:t>
            </a:r>
          </a:p>
          <a:p>
            <a:r>
              <a:t> PCBs in the food web.</a:t>
            </a:r>
          </a:p>
          <a:p/>
          <a:p/>
          <a:p/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🔴 Chips and bags back</a:t>
            </a:r>
          </a:p>
          <a:p>
            <a:r>
              <a:t> 📝 Data + reflection</a:t>
            </a:r>
          </a:p>
          <a:p/>
          <a:p/>
          <a:p/>
          <a:p/>
          <a:p>
            <a:r>
              <a:t> Biology A · Level 2 · Trace the Toxin Game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