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1 · Level 2</a:t>
            </a:r>
          </a:p>
          <a:p/>
          <a:p/>
          <a:p/>
          <a:p/>
          <a:p>
            <a:r>
              <a:t>Ocean Noise</a:t>
            </a:r>
          </a:p>
          <a:p>
            <a:r>
              <a:t>Hunt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🔊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🐟 Salmon</a:t>
            </a:r>
          </a:p>
          <a:p>
            <a:r>
              <a:t> Picks up herring chips. 🐋 Orca</a:t>
            </a:r>
          </a:p>
          <a:p>
            <a:r>
              <a:t> Tags salmon. In round</a:t>
            </a:r>
          </a:p>
          <a:p>
            <a:r>
              <a:t> 2 the orca can't see</a:t>
            </a:r>
          </a:p>
          <a:p>
            <a:r>
              <a:t> (boat noise).</a:t>
            </a:r>
          </a:p>
          <a:p/>
          <a:p/>
          <a:p/>
          <a:p/>
          <a:p>
            <a:r>
              <a:t> ⏱️ Timer</a:t>
            </a:r>
          </a:p>
          <a:p>
            <a:r>
              <a:t> Starts and stops each</a:t>
            </a:r>
          </a:p>
          <a:p>
            <a:r>
              <a:t> round.</a:t>
            </a:r>
          </a:p>
          <a:p>
            <a:r>
              <a:t> 📝 Recorder</a:t>
            </a:r>
          </a:p>
          <a:p>
            <a:r>
              <a:t> Counts salmon at the</a:t>
            </a:r>
          </a:p>
          <a:p>
            <a:r>
              <a:t> start and end.</a:t>
            </a:r>
          </a:p>
          <a:p/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🧑‍🏫 Anyone blindfolded walks slowly with</a:t>
            </a:r>
          </a:p>
          <a:p>
            <a:r>
              <a:t>a staff spotter. Clear chairs and</a:t>
            </a:r>
          </a:p>
          <a:p>
            <a:r>
              <a:t>backpacks first.</a:t>
            </a:r>
          </a:p>
          <a:p>
            <a:r>
              <a:t> ⚠️</a:t>
            </a:r>
          </a:p>
          <a:p>
            <a:r>
              <a:t>🙈 Blindfold is a choice. Closing eyes or</a:t>
            </a:r>
          </a:p>
          <a:p>
            <a:r>
              <a:t>covering them with a hand works too.</a:t>
            </a:r>
          </a:p>
          <a:p/>
          <a:p>
            <a:r>
              <a:t>🤚 Gentle taps only.</a:t>
            </a:r>
          </a:p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🔢 Count the salmon at the start.</a:t>
            </a:r>
          </a:p>
          <a:p>
            <a:r>
              <a:t>2. 🐋 Round 1, no boat noise: orcas hunt for 1</a:t>
            </a:r>
          </a:p>
          <a:p>
            <a:r>
              <a:t> minute.</a:t>
            </a:r>
          </a:p>
          <a:p>
            <a:r>
              <a:t>3. 📏 Record salmon left.</a:t>
            </a:r>
          </a:p>
          <a:p>
            <a:r>
              <a:t> 🔢</a:t>
            </a:r>
          </a:p>
          <a:p>
            <a:r>
              <a:t>4. 🙈 Round 2, boat noise: orcas hunt blindfolded</a:t>
            </a:r>
          </a:p>
          <a:p>
            <a:r>
              <a:t> (or eyes closed) with a spotter.</a:t>
            </a:r>
          </a:p>
          <a:p>
            <a:r>
              <a:t>5. 📏 Record salmon left again.</a:t>
            </a:r>
          </a:p>
          <a:p>
            <a:r>
              <a:t>6. 🧠 Compare: how did noise change hunting?</a:t>
            </a:r>
          </a:p>
          <a:p>
            <a:r>
              <a:t> What happens to blubber?</a:t>
            </a:r>
          </a:p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🙈 The blindfold stands for…</a:t>
            </a:r>
          </a:p>
          <a:p/>
          <a:p/>
          <a:p/>
          <a:p>
            <a:r>
              <a:t>Hold up 1, 2, or 3: 1️⃣ Boat noise blocking echolocation</a:t>
            </a:r>
          </a:p>
          <a:p>
            <a:r>
              <a:t> 2️⃣ Dark water at night 3️⃣ Fog</a:t>
            </a:r>
          </a:p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🙈</a:t>
            </a:r>
          </a:p>
          <a:p>
            <a:r>
              <a:t> Boat noise</a:t>
            </a:r>
          </a:p>
          <a:p>
            <a:r>
              <a:t> blocking</a:t>
            </a:r>
          </a:p>
          <a:p>
            <a:r>
              <a:t> echolocation</a:t>
            </a:r>
          </a:p>
          <a:p>
            <a:r>
              <a:t> Noise hides the echoes, like not</a:t>
            </a:r>
          </a:p>
          <a:p>
            <a:r>
              <a:t> seeing.</a:t>
            </a:r>
          </a:p>
          <a:p/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🧈 An orca that hunts longer</a:t>
            </a:r>
          </a:p>
          <a:p>
            <a:r>
              <a:t> will…</a:t>
            </a:r>
          </a:p>
          <a:p/>
          <a:p/>
          <a:p>
            <a:r>
              <a:t>Hold up 1, 2, or 3: 1️⃣ Gain blubber 2️⃣ Not change</a:t>
            </a:r>
          </a:p>
          <a:p>
            <a:r>
              <a:t> 3️⃣ Burn more blubber (energy)</a:t>
            </a:r>
          </a:p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🧈 Burn more</a:t>
            </a:r>
          </a:p>
          <a:p>
            <a:r>
              <a:t> blubber</a:t>
            </a:r>
          </a:p>
          <a:p>
            <a:r>
              <a:t> (energy)</a:t>
            </a:r>
          </a:p>
          <a:p>
            <a:r>
              <a:t> More work, less food.</a:t>
            </a:r>
          </a:p>
          <a:p/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🔴 Chips back</a:t>
            </a:r>
          </a:p>
          <a:p>
            <a:r>
              <a:t> 📝 Data + reflection</a:t>
            </a:r>
          </a:p>
          <a:p/>
          <a:p/>
          <a:p/>
          <a:p/>
          <a:p>
            <a:r>
              <a:t> Biology A · Level 2 · Ocean Noise Hunt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