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1</a:t>
            </a:r>
          </a:p>
          <a:p/>
          <a:p/>
          <a:p/>
          <a:p/>
          <a:p>
            <a:r>
              <a:t>Orcas &amp; the</a:t>
            </a:r>
          </a:p>
          <a:p>
            <a:r>
              <a:t>Salish Sea</a:t>
            </a:r>
          </a:p>
          <a:p>
            <a:r>
              <a:t> 🐋</a:t>
            </a:r>
          </a:p>
          <a:p>
            <a:r>
              <a:t>🐋 Meet the orcas</a:t>
            </a:r>
          </a:p>
          <a:p>
            <a:r>
              <a:t>TODAY'S PLAN</a:t>
            </a:r>
          </a:p>
          <a:p/>
          <a:p/>
          <a:p/>
          <a:p>
            <a:r>
              <a:t>🕸️ Who eats who</a:t>
            </a:r>
          </a:p>
          <a:p>
            <a:r>
              <a:t>☠️ Poison piles up</a:t>
            </a:r>
          </a:p>
          <a:p>
            <a:r>
              <a:t>🔊 Too much noise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🧪 Scientists observe and ask why.</a:t>
            </a:r>
          </a:p>
          <a:p>
            <a:r>
              <a:t>🐋 Today: why are our orcas in</a:t>
            </a:r>
          </a:p>
          <a:p>
            <a:r>
              <a:t> 🔁</a:t>
            </a:r>
          </a:p>
          <a:p>
            <a:r>
              <a:t>trouble?</a:t>
            </a:r>
          </a:p>
          <a:p/>
          <a:p>
            <a:r>
              <a:t>👉 Point: where do orcas live? 🌊 or 🏜️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>
            <a:r>
              <a:t> 🐋 Orca</a:t>
            </a:r>
          </a:p>
          <a:p>
            <a:r>
              <a:t> a black and white</a:t>
            </a:r>
          </a:p>
          <a:p>
            <a:r>
              <a:t> whale</a:t>
            </a:r>
          </a:p>
          <a:p>
            <a:r>
              <a:t> 🐟 Salmon</a:t>
            </a:r>
          </a:p>
          <a:p>
            <a:r>
              <a:t> the fish orcas eat</a:t>
            </a:r>
          </a:p>
          <a:p/>
          <a:p/>
          <a:p/>
          <a:p/>
          <a:p>
            <a:r>
              <a:t> 🌊 Salish Sea</a:t>
            </a:r>
          </a:p>
          <a:p>
            <a:r>
              <a:t> our sea by Ferndale 👨‍👩‍👧 Pod</a:t>
            </a:r>
          </a:p>
          <a:p>
            <a:r>
              <a:t> an orca family</a:t>
            </a:r>
          </a:p>
          <a:p>
            <a:r>
              <a:t> group</a:t>
            </a:r>
          </a:p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Meet the Orcas</a:t>
            </a:r>
          </a:p>
          <a:p>
            <a:r>
              <a:t>🐋 Orcas live in the Salish</a:t>
            </a:r>
          </a:p>
          <a:p>
            <a:r>
              <a:t>Sea, near us.</a:t>
            </a:r>
          </a:p>
          <a:p/>
          <a:p>
            <a:r>
              <a:t>👨‍👩‍👧 They live in families</a:t>
            </a:r>
          </a:p>
          <a:p>
            <a:r>
              <a:t>called pods: J, K, and L</a:t>
            </a:r>
          </a:p>
          <a:p>
            <a:r>
              <a:t>pods.</a:t>
            </a:r>
          </a:p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Orcas Eat Salmon</a:t>
            </a:r>
          </a:p>
          <a:p>
            <a:r>
              <a:t>🐟 Our orcas eat salmon.</a:t>
            </a:r>
          </a:p>
          <a:p>
            <a:r>
              <a:t>📉 There are not enough</a:t>
            </a:r>
          </a:p>
          <a:p>
            <a:r>
              <a:t>salmon now.</a:t>
            </a:r>
          </a:p>
          <a:p/>
          <a:p/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🐋 What do our orcas eat?</a:t>
            </a:r>
          </a:p>
          <a:p/>
          <a:p/>
          <a:p/>
          <a:p>
            <a:r>
              <a:t>Point to the picture! 🍔 Burgers 🐟 Salmon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🐟 Salmon</a:t>
            </a:r>
          </a:p>
          <a:p>
            <a:r>
              <a:t> Southern Resident orcas</a:t>
            </a:r>
          </a:p>
          <a:p>
            <a:r>
              <a:t> eat salmon.</a:t>
            </a:r>
          </a:p>
          <a:p/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Who Eats Who</a:t>
            </a:r>
          </a:p>
          <a:p>
            <a:r>
              <a:t>1. 🌿 Tiny plants make food from the</a:t>
            </a:r>
          </a:p>
          <a:p>
            <a:r>
              <a:t> sun.</a:t>
            </a:r>
          </a:p>
          <a:p>
            <a:r>
              <a:t> 🕸️</a:t>
            </a:r>
          </a:p>
          <a:p>
            <a:r>
              <a:t>2. 🦐 Tiny animals eat the plants.</a:t>
            </a:r>
          </a:p>
          <a:p>
            <a:r>
              <a:t>3. 🐟 Fish eat the tiny animals.</a:t>
            </a:r>
          </a:p>
          <a:p>
            <a:r>
              <a:t>4. 🐋 Orcas eat the fish.</a:t>
            </a:r>
          </a:p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Poison Piles Up</a:t>
            </a:r>
          </a:p>
          <a:p>
            <a:r>
              <a:t>☠️ A little poison gets in the water.</a:t>
            </a:r>
          </a:p>
          <a:p>
            <a:r>
              <a:t>🐟 Each fish eats lots of food, so</a:t>
            </a:r>
          </a:p>
          <a:p>
            <a:r>
              <a:t> ☠️</a:t>
            </a:r>
          </a:p>
          <a:p>
            <a:r>
              <a:t>poison adds up.</a:t>
            </a:r>
          </a:p>
          <a:p/>
          <a:p>
            <a:r>
              <a:t>🐋 Orcas eat lots of fish, so they get</a:t>
            </a:r>
          </a:p>
          <a:p>
            <a:r>
              <a:t>the most poison.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☠️ Who gets the most</a:t>
            </a:r>
          </a:p>
          <a:p>
            <a:r>
              <a:t> poison?</a:t>
            </a:r>
          </a:p>
          <a:p/>
          <a:p/>
          <a:p>
            <a:r>
              <a:t>Point to the picture! 🐋 Orca 🌿 Tiny plant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🐋 Orca</a:t>
            </a:r>
          </a:p>
          <a:p>
            <a:r>
              <a:t> The top of the chain gets</a:t>
            </a:r>
          </a:p>
          <a:p>
            <a:r>
              <a:t> the most.</a:t>
            </a:r>
          </a:p>
          <a:p/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Orcas Hunt With Sound</a:t>
            </a:r>
          </a:p>
          <a:p>
            <a:r>
              <a:t>🐋 Orcas click.</a:t>
            </a:r>
          </a:p>
          <a:p>
            <a:r>
              <a:t>👂 They hear the echo bounce off a</a:t>
            </a:r>
          </a:p>
          <a:p>
            <a:r>
              <a:t> 🔊</a:t>
            </a:r>
          </a:p>
          <a:p>
            <a:r>
              <a:t>fish.</a:t>
            </a:r>
          </a:p>
          <a:p/>
          <a:p>
            <a:r>
              <a:t>🚤 Loud boats make it hard to hear.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🚤 What makes it hard for</a:t>
            </a:r>
          </a:p>
          <a:p>
            <a:r>
              <a:t> orcas to hear?</a:t>
            </a:r>
          </a:p>
          <a:p/>
          <a:p/>
          <a:p>
            <a:r>
              <a:t>Point to the picture! 🚤 Loud boats 🐦 Birds</a:t>
            </a:r>
          </a:p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🚤 Loud boats</a:t>
            </a:r>
          </a:p>
          <a:p>
            <a:r>
              <a:t> Boat noise covers the</a:t>
            </a:r>
          </a:p>
          <a:p>
            <a:r>
              <a:t> echoes.</a:t>
            </a:r>
          </a:p>
          <a:p/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>
            <a:r>
              <a:t>We Can Help</a:t>
            </a:r>
          </a:p>
          <a:p/>
          <a:p>
            <a:r>
              <a:t> 🐟 Save salmon</a:t>
            </a:r>
          </a:p>
          <a:p>
            <a:r>
              <a:t> clean rivers 🚤 Slow boats</a:t>
            </a:r>
          </a:p>
          <a:p>
            <a:r>
              <a:t> less noise</a:t>
            </a:r>
          </a:p>
          <a:p/>
          <a:p/>
          <a:p/>
          <a:p/>
          <a:p>
            <a:r>
              <a:t> 🗑️ No trash</a:t>
            </a:r>
          </a:p>
          <a:p>
            <a:r>
              <a:t> keep water clean 🌳 Plant trees</a:t>
            </a:r>
          </a:p>
          <a:p>
            <a:r>
              <a:t> shade for salmon</a:t>
            </a:r>
          </a:p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>
            <a:r>
              <a:t>Recap</a:t>
            </a:r>
          </a:p>
          <a:p/>
          <a:p>
            <a:r>
              <a:t> 🐋 Orcas</a:t>
            </a:r>
          </a:p>
          <a:p>
            <a:r>
              <a:t> live in pods 🐟 Salmon</a:t>
            </a:r>
          </a:p>
          <a:p>
            <a:r>
              <a:t> orca food</a:t>
            </a:r>
          </a:p>
          <a:p/>
          <a:p/>
          <a:p/>
          <a:p/>
          <a:p>
            <a:r>
              <a:t> ☠️ Poison</a:t>
            </a:r>
          </a:p>
          <a:p>
            <a:r>
              <a:t> piles up 🔊 Noise</a:t>
            </a:r>
          </a:p>
          <a:p>
            <a:r>
              <a:t> hard to hunt</a:t>
            </a:r>
          </a:p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🐋 I can say what orcas eat.</a:t>
            </a:r>
          </a:p>
          <a:p>
            <a:r>
              <a:t> 🌟</a:t>
            </a:r>
          </a:p>
          <a:p>
            <a:r>
              <a:t> ☠️ Poison piles up in the orca.</a:t>
            </a:r>
          </a:p>
          <a:p>
            <a:r>
              <a:t> 💚 I can name one way to help.</a:t>
            </a:r>
          </a:p>
          <a:p/>
          <a:p/>
          <a:p/>
          <a:p>
            <a:r>
              <a:t> Biology A · Level 1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