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1 · Level 1</a:t>
            </a:r>
          </a:p>
          <a:p/>
          <a:p/>
          <a:p/>
          <a:p/>
          <a:p>
            <a:r>
              <a:t>Trace the Toxin</a:t>
            </a:r>
          </a:p>
          <a:p>
            <a:r>
              <a:t>Game</a:t>
            </a:r>
          </a:p>
          <a:p>
            <a:r>
              <a:t>TODAY'S PLAN</a:t>
            </a:r>
          </a:p>
          <a:p>
            <a:r>
              <a:t> ☠️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🦐 Zooplankton</a:t>
            </a:r>
          </a:p>
          <a:p>
            <a:r>
              <a:t> I pick up chips. 🐠 Herring</a:t>
            </a:r>
          </a:p>
          <a:p>
            <a:r>
              <a:t> I tag tiny animals.</a:t>
            </a:r>
          </a:p>
          <a:p/>
          <a:p/>
          <a:p/>
          <a:p/>
          <a:p>
            <a:r>
              <a:t> 🐟 Salmon</a:t>
            </a:r>
          </a:p>
          <a:p>
            <a:r>
              <a:t> I tag herring. 🐋 Orca</a:t>
            </a:r>
          </a:p>
          <a:p>
            <a:r>
              <a:t> I tag salmon.</a:t>
            </a:r>
          </a:p>
          <a:p/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🤚 Gentle taps. Walk.</a:t>
            </a:r>
          </a:p>
          <a:p>
            <a:r>
              <a:t> ⚠️</a:t>
            </a:r>
          </a:p>
          <a:p>
            <a:r>
              <a:t>♿ I can play my way.</a:t>
            </a:r>
          </a:p>
          <a:p>
            <a:r>
              <a:t>🔴 No chips in mouth.</a:t>
            </a:r>
          </a:p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📋 Read my life card.</a:t>
            </a:r>
          </a:p>
          <a:p>
            <a:r>
              <a:t>2. 🦐 Tiny animals pick up chips.</a:t>
            </a:r>
          </a:p>
          <a:p>
            <a:r>
              <a:t> 📋</a:t>
            </a:r>
          </a:p>
          <a:p>
            <a:r>
              <a:t>3. 🐟 Bigger animals tag and take a</a:t>
            </a:r>
          </a:p>
          <a:p>
            <a:r>
              <a:t> bag.</a:t>
            </a:r>
          </a:p>
          <a:p>
            <a:r>
              <a:t>4. 🔴 Count the red chips.</a:t>
            </a:r>
          </a:p>
          <a:p/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☠️ Who has the most</a:t>
            </a:r>
          </a:p>
          <a:p>
            <a:r>
              <a:t> poison?</a:t>
            </a:r>
          </a:p>
          <a:p/>
          <a:p>
            <a:r>
              <a:t>Point to the picture! 1️⃣ 🦐 Tiny animal</a:t>
            </a:r>
          </a:p>
          <a:p>
            <a:r>
              <a:t> 2️⃣ 🐋 Orca</a:t>
            </a:r>
          </a:p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☠️ 🐋 Orca</a:t>
            </a:r>
          </a:p>
          <a:p>
            <a:r>
              <a:t> The top animal ate the</a:t>
            </a:r>
          </a:p>
          <a:p>
            <a:r>
              <a:t> most.</a:t>
            </a:r>
          </a:p>
          <a:p/>
          <a:p/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🤚 How do I tag?</a:t>
            </a:r>
          </a:p>
          <a:p/>
          <a:p/>
          <a:p>
            <a:r>
              <a:t>Point to the picture! 1️⃣ 🤚 Gentle tap</a:t>
            </a:r>
          </a:p>
          <a:p>
            <a:r>
              <a:t> 2️⃣ 💥 Push</a:t>
            </a:r>
          </a:p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🤚</a:t>
            </a:r>
          </a:p>
          <a:p>
            <a:r>
              <a:t>✅ Answer · Card 2 of 2</a:t>
            </a:r>
          </a:p>
          <a:p/>
          <a:p/>
          <a:p/>
          <a:p/>
          <a:p>
            <a:r>
              <a:t> 🤚 tapGentle</a:t>
            </a:r>
          </a:p>
          <a:p>
            <a:r>
              <a:t> Gentle taps only.</a:t>
            </a:r>
          </a:p>
          <a:p/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🔴 Chips back in the bin</a:t>
            </a:r>
          </a:p>
          <a:p>
            <a:r>
              <a:t> 😀 My check sheet</a:t>
            </a:r>
          </a:p>
          <a:p/>
          <a:p/>
          <a:p>
            <a:r>
              <a:t> Biology A · Level 1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