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1 · Level 1</a:t>
            </a:r>
          </a:p>
          <a:p/>
          <a:p/>
          <a:p/>
          <a:p/>
          <a:p>
            <a:r>
              <a:t>Ocean Noise</a:t>
            </a:r>
          </a:p>
          <a:p>
            <a:r>
              <a:t>Hunt</a:t>
            </a:r>
          </a:p>
          <a:p>
            <a:r>
              <a:t>TODAY'S PLAN</a:t>
            </a:r>
          </a:p>
          <a:p>
            <a:r>
              <a:t> 🔊</a:t>
            </a:r>
          </a:p>
          <a:p>
            <a:r>
              <a:t>👥 Jobs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🐟 Salmon</a:t>
            </a:r>
          </a:p>
          <a:p>
            <a:r>
              <a:t> I pick up chips. 🐋 Orca</a:t>
            </a:r>
          </a:p>
          <a:p>
            <a:r>
              <a:t> I hunt.</a:t>
            </a:r>
          </a:p>
          <a:p/>
          <a:p/>
          <a:p/>
          <a:p/>
          <a:p>
            <a:r>
              <a:t> ⏱️ Timer</a:t>
            </a:r>
          </a:p>
          <a:p>
            <a:r>
              <a:t> I time. 📝 Recorder</a:t>
            </a:r>
          </a:p>
          <a:p>
            <a:r>
              <a:t> I count.</a:t>
            </a:r>
          </a:p>
          <a:p/>
          <a:p>
            <a:r>
              <a:t> Biology A · Level 1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🧑‍🏫 Walk slow. Staff walks with me.</a:t>
            </a:r>
          </a:p>
          <a:p>
            <a:r>
              <a:t> ⚠️</a:t>
            </a:r>
          </a:p>
          <a:p>
            <a:r>
              <a:t>🙈 I can just close my eyes.</a:t>
            </a:r>
          </a:p>
          <a:p>
            <a:r>
              <a:t>🤚 Gentle taps.</a:t>
            </a:r>
          </a:p>
          <a:p>
            <a:r>
              <a:t> Biology A · Level 1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🐋 Round 1: orca hunts. Count</a:t>
            </a:r>
          </a:p>
          <a:p>
            <a:r>
              <a:t> salmon caught.</a:t>
            </a:r>
          </a:p>
          <a:p>
            <a:r>
              <a:t> 🐋</a:t>
            </a:r>
          </a:p>
          <a:p>
            <a:r>
              <a:t>2. 🙈 Round 2: orca can't see (boat</a:t>
            </a:r>
          </a:p>
          <a:p>
            <a:r>
              <a:t> noise).</a:t>
            </a:r>
          </a:p>
          <a:p>
            <a:r>
              <a:t>3. 🐟 Count salmon again.</a:t>
            </a:r>
          </a:p>
          <a:p>
            <a:r>
              <a:t>4. 📝 Circle: more or fewer?</a:t>
            </a:r>
          </a:p>
          <a:p>
            <a:r>
              <a:t> Biology A · Level 1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>
            <a:r>
              <a:t> 🚤 With boat noise, orcas</a:t>
            </a:r>
          </a:p>
          <a:p>
            <a:r>
              <a:t> catch…</a:t>
            </a:r>
          </a:p>
          <a:p/>
          <a:p>
            <a:r>
              <a:t>Point to the picture! 1️⃣ ⬆️ More fish</a:t>
            </a:r>
          </a:p>
          <a:p>
            <a:r>
              <a:t> 2️⃣ ⬇️ Fewer fish</a:t>
            </a:r>
          </a:p>
          <a:p>
            <a:r>
              <a:t> Biology A · Level 1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⬇️</a:t>
            </a:r>
          </a:p>
          <a:p>
            <a:r>
              <a:t>✅ Answer · Card 1 of 2</a:t>
            </a:r>
          </a:p>
          <a:p/>
          <a:p/>
          <a:p/>
          <a:p/>
          <a:p>
            <a:r>
              <a:t> 🚤 fish</a:t>
            </a:r>
          </a:p>
          <a:p>
            <a:r>
              <a:t> Fewer</a:t>
            </a:r>
          </a:p>
          <a:p>
            <a:r>
              <a:t> Noise makes hunting hard.</a:t>
            </a:r>
          </a:p>
          <a:p/>
          <a:p>
            <a:r>
              <a:t> Biology A · Level 1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>
            <a:r>
              <a:t> 🔊 Orcas find fish with…</a:t>
            </a:r>
          </a:p>
          <a:p/>
          <a:p/>
          <a:p>
            <a:r>
              <a:t>Point to the picture! 1️⃣ 🔊 Sound</a:t>
            </a:r>
          </a:p>
          <a:p>
            <a:r>
              <a:t> 2️⃣ 👃 Smell</a:t>
            </a:r>
          </a:p>
          <a:p>
            <a:r>
              <a:t> Biology A · Level 1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🔊 🔊 Sound</a:t>
            </a:r>
          </a:p>
          <a:p>
            <a:r>
              <a:t> Clicks and echoes.</a:t>
            </a:r>
          </a:p>
          <a:p/>
          <a:p/>
          <a:p>
            <a:r>
              <a:t> Biology A · Level 1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🔴 Chips back</a:t>
            </a:r>
          </a:p>
          <a:p>
            <a:r>
              <a:t> 😀 My check sheet</a:t>
            </a:r>
          </a:p>
          <a:p/>
          <a:p/>
          <a:p>
            <a:r>
              <a:t> Biology A · Level 1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