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0 · Level 2 (modified)</a:t>
            </a:r>
          </a:p>
          <a:p/>
          <a:p/>
          <a:p/>
          <a:p/>
          <a:p>
            <a:r>
              <a:t>Science Starts:</a:t>
            </a:r>
          </a:p>
          <a:p>
            <a:r>
              <a:t>Safety &amp; Lab Skills</a:t>
            </a:r>
          </a:p>
          <a:p>
            <a:r>
              <a:t>🥽 Safety rules</a:t>
            </a:r>
          </a:p>
          <a:p>
            <a:r>
              <a:t>TODAY'S PLAN</a:t>
            </a:r>
          </a:p>
          <a:p>
            <a:r>
              <a:t> 🧪</a:t>
            </a:r>
          </a:p>
          <a:p>
            <a:r>
              <a:t>👀 Observations</a:t>
            </a:r>
          </a:p>
          <a:p>
            <a:r>
              <a:t>🤔 If… then… because…</a:t>
            </a:r>
          </a:p>
          <a:p>
            <a:r>
              <a:t>🔀 Variables + conclusions</a:t>
            </a:r>
          </a:p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🧬 Biology = the study of living things.</a:t>
            </a:r>
          </a:p>
          <a:p>
            <a:r>
              <a:t>🔬 Scientists observe, test, and share</a:t>
            </a:r>
          </a:p>
          <a:p>
            <a:r>
              <a:t> 🔁</a:t>
            </a:r>
          </a:p>
          <a:p>
            <a:r>
              <a:t>what they find.</a:t>
            </a:r>
          </a:p>
          <a:p/>
          <a:p>
            <a:r>
              <a:t>❓ What is one living thing you see from</a:t>
            </a:r>
          </a:p>
          <a:p>
            <a:r>
              <a:t>your seat?</a:t>
            </a:r>
          </a:p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/>
          <a:p>
            <a:r>
              <a:t> 🥽 Goggles</a:t>
            </a:r>
          </a:p>
          <a:p>
            <a:r>
              <a:t> Safety glasses. Wear</a:t>
            </a:r>
          </a:p>
          <a:p>
            <a:r>
              <a:t> them any time there are</a:t>
            </a:r>
          </a:p>
          <a:p>
            <a:r>
              <a:t> chemicals, heat, or glass.</a:t>
            </a:r>
          </a:p>
          <a:p>
            <a:r>
              <a:t> 👀 Observe</a:t>
            </a:r>
          </a:p>
          <a:p>
            <a:r>
              <a:t> Use your five senses to</a:t>
            </a:r>
          </a:p>
          <a:p>
            <a:r>
              <a:t> describe what is really</a:t>
            </a:r>
          </a:p>
          <a:p>
            <a:r>
              <a:t> there.</a:t>
            </a:r>
          </a:p>
          <a:p/>
          <a:p/>
          <a:p/>
          <a:p/>
          <a:p>
            <a:r>
              <a:t> 🤔 Hypothesis</a:t>
            </a:r>
          </a:p>
          <a:p>
            <a:r>
              <a:t> A testable guess: If…</a:t>
            </a:r>
          </a:p>
          <a:p>
            <a:r>
              <a:t> then… because…</a:t>
            </a:r>
          </a:p>
          <a:p>
            <a:r>
              <a:t> 🧪 Experiment</a:t>
            </a:r>
          </a:p>
          <a:p>
            <a:r>
              <a:t> A test to find out if a</a:t>
            </a:r>
          </a:p>
          <a:p>
            <a:r>
              <a:t> hypothesis is right.</a:t>
            </a:r>
          </a:p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🔀 Variable: Anything in an experiment that can</a:t>
            </a:r>
          </a:p>
          <a:p>
            <a:r>
              <a:t>change.</a:t>
            </a:r>
          </a:p>
          <a:p/>
          <a:p>
            <a:r>
              <a:t>📏 Data: The numbers and observations we record.</a:t>
            </a:r>
          </a:p>
          <a:p>
            <a:r>
              <a:t> 📖</a:t>
            </a:r>
          </a:p>
          <a:p>
            <a:r>
              <a:t>📝 Conclusion: What the data shows, and if the</a:t>
            </a:r>
          </a:p>
          <a:p>
            <a:r>
              <a:t>hypothesis was supported.</a:t>
            </a:r>
          </a:p>
          <a:p/>
          <a:p>
            <a:r>
              <a:t>🚨 Code one: Yell “Code one!” to get the teacher</a:t>
            </a:r>
          </a:p>
          <a:p>
            <a:r>
              <a:t>fast if someone is hurt.</a:t>
            </a:r>
          </a:p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Top Safety Rules</a:t>
            </a:r>
          </a:p>
          <a:p>
            <a:r>
              <a:t>🥽 Goggles on any time there are chemicals,</a:t>
            </a:r>
          </a:p>
          <a:p>
            <a:r>
              <a:t>heat, or glass.</a:t>
            </a:r>
          </a:p>
          <a:p/>
          <a:p>
            <a:r>
              <a:t>🚫 No food, drinks, or gum in the lab.</a:t>
            </a:r>
          </a:p>
          <a:p>
            <a:r>
              <a:t> 🥽</a:t>
            </a:r>
          </a:p>
          <a:p>
            <a:r>
              <a:t>👂 Follow all directions. Ask if you are not sure.</a:t>
            </a:r>
          </a:p>
          <a:p>
            <a:r>
              <a:t>🚨 Report any accident or injury right away.</a:t>
            </a:r>
          </a:p>
          <a:p>
            <a:r>
              <a:t>Yell “Code one!” if someone is hurt.</a:t>
            </a:r>
          </a:p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Dress for Lab</a:t>
            </a:r>
          </a:p>
          <a:p/>
          <a:p>
            <a:r>
              <a:t> 💇 Long hair</a:t>
            </a:r>
          </a:p>
          <a:p>
            <a:r>
              <a:t> tie it back 👟 Shoes</a:t>
            </a:r>
          </a:p>
          <a:p>
            <a:r>
              <a:t> cover the whole foot</a:t>
            </a:r>
          </a:p>
          <a:p/>
          <a:p/>
          <a:p/>
          <a:p/>
          <a:p>
            <a:r>
              <a:t> 👕 Baggy sleeves</a:t>
            </a:r>
          </a:p>
          <a:p>
            <a:r>
              <a:t> roll up or secure 💍 Dangling jewelry</a:t>
            </a:r>
          </a:p>
          <a:p>
            <a:r>
              <a:t> take off or tuck in</a:t>
            </a:r>
          </a:p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🔥 Hot glass looks the same as</a:t>
            </a:r>
          </a:p>
          <a:p>
            <a:r>
              <a:t> cool glass. You should…</a:t>
            </a:r>
          </a:p>
          <a:p/>
          <a:p/>
          <a:p>
            <a:r>
              <a:t>Hold up 1, 2, or 3: 1️⃣ Pick it up fast</a:t>
            </a:r>
          </a:p>
          <a:p>
            <a:r>
              <a:t> 2️⃣ Let it cool and use tongs 3️⃣ Blow on it and grab it</a:t>
            </a:r>
          </a:p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🔥 Let it cool and</a:t>
            </a:r>
          </a:p>
          <a:p>
            <a:r>
              <a:t> use tongs</a:t>
            </a:r>
          </a:p>
          <a:p>
            <a:r>
              <a:t> Hot glass looks cool. Wait and use</a:t>
            </a:r>
          </a:p>
          <a:p>
            <a:r>
              <a:t> tongs or mitts.</a:t>
            </a:r>
          </a:p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Observation vs Guess</a:t>
            </a:r>
          </a:p>
          <a:p>
            <a:r>
              <a:t>👀 Observation: uses your 5 senses.</a:t>
            </a:r>
          </a:p>
          <a:p>
            <a:r>
              <a:t>“Blue, small, smells sweet.”</a:t>
            </a:r>
          </a:p>
          <a:p>
            <a:r>
              <a:t> 👀</a:t>
            </a:r>
          </a:p>
          <a:p>
            <a:r>
              <a:t>🤔 Inference/guess: what you think. “It</a:t>
            </a:r>
          </a:p>
          <a:p>
            <a:r>
              <a:t>will be delicious.”</a:t>
            </a:r>
          </a:p>
          <a:p/>
          <a:p/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Writing a Hypothesis</a:t>
            </a:r>
          </a:p>
          <a:p>
            <a:r>
              <a:t>🤔 If (what I change), then (what will</a:t>
            </a:r>
          </a:p>
          <a:p>
            <a:r>
              <a:t>happen), because (my reason).</a:t>
            </a:r>
          </a:p>
          <a:p>
            <a:r>
              <a:t> 🤔</a:t>
            </a:r>
          </a:p>
          <a:p>
            <a:r>
              <a:t>🍭 If I suck on the lollipop, then it will</a:t>
            </a:r>
          </a:p>
          <a:p>
            <a:r>
              <a:t>dissolve in 8 minutes, because it is small.</a:t>
            </a:r>
          </a:p>
          <a:p/>
          <a:p/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🍭 Which is an observation?</a:t>
            </a:r>
          </a:p>
          <a:p/>
          <a:p/>
          <a:p/>
          <a:p>
            <a:r>
              <a:t>Hold up 1, 2, or 3: 1️⃣ The lollipop will taste great</a:t>
            </a:r>
          </a:p>
          <a:p>
            <a:r>
              <a:t> 2️⃣ Everyone will like it 3️⃣ The lollipop is red and round</a:t>
            </a:r>
          </a:p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🍭 The lollipop</a:t>
            </a:r>
          </a:p>
          <a:p>
            <a:r>
              <a:t> is red and</a:t>
            </a:r>
          </a:p>
          <a:p>
            <a:r>
              <a:t> round</a:t>
            </a:r>
          </a:p>
          <a:p>
            <a:r>
              <a:t> You can see red and round.</a:t>
            </a:r>
          </a:p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Two Kinds of Variables</a:t>
            </a:r>
          </a:p>
          <a:p/>
          <a:p/>
          <a:p>
            <a:r>
              <a:t> 🔧</a:t>
            </a:r>
          </a:p>
          <a:p>
            <a:r>
              <a:t> Independent</a:t>
            </a:r>
          </a:p>
          <a:p/>
          <a:p>
            <a:r>
              <a:t> 📏</a:t>
            </a:r>
          </a:p>
          <a:p>
            <a:r>
              <a:t> Dependent</a:t>
            </a:r>
          </a:p>
          <a:p>
            <a:r>
              <a:t> 🔀</a:t>
            </a:r>
          </a:p>
          <a:p>
            <a:r>
              <a:t> What the scientist What the scientist</a:t>
            </a:r>
          </a:p>
          <a:p>
            <a:r>
              <a:t> changes measures</a:t>
            </a:r>
          </a:p>
          <a:p>
            <a:r>
              <a:t> Example: amount Example: time to</a:t>
            </a:r>
          </a:p>
          <a:p>
            <a:r>
              <a:t> of light dissolve</a:t>
            </a:r>
          </a:p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/>
          <a:p>
            <a:r>
              <a:t> ⏱️ In the lollipop lab, what did we</a:t>
            </a:r>
          </a:p>
          <a:p>
            <a:r>
              <a:t> measure?</a:t>
            </a:r>
          </a:p>
          <a:p/>
          <a:p/>
          <a:p>
            <a:r>
              <a:t>Hold up 1, 2, or 3: 1️⃣ Time to dissolve 2️⃣ Lollipop color</a:t>
            </a:r>
          </a:p>
          <a:p>
            <a:r>
              <a:t> 3️⃣ The wrapper</a:t>
            </a:r>
          </a:p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⏱️ Time to</a:t>
            </a:r>
          </a:p>
          <a:p>
            <a:r>
              <a:t> dissolve</a:t>
            </a:r>
          </a:p>
          <a:p>
            <a:r>
              <a:t> Time is the dependent</a:t>
            </a:r>
          </a:p>
          <a:p>
            <a:r>
              <a:t> (measured) variable.</a:t>
            </a:r>
          </a:p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Conclusions</a:t>
            </a:r>
          </a:p>
          <a:p>
            <a:r>
              <a:t>📝 Was the hypothesis supported or not</a:t>
            </a:r>
          </a:p>
          <a:p>
            <a:r>
              <a:t>supported?</a:t>
            </a:r>
          </a:p>
          <a:p>
            <a:r>
              <a:t> 📝</a:t>
            </a:r>
          </a:p>
          <a:p>
            <a:r>
              <a:t>📏 Use your data as evidence.</a:t>
            </a:r>
          </a:p>
          <a:p>
            <a:r>
              <a:t>✅ A wrong hypothesis is not a failed</a:t>
            </a:r>
          </a:p>
          <a:p>
            <a:r>
              <a:t>experiment. You still learned something.</a:t>
            </a:r>
          </a:p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🥽 Safety</a:t>
            </a:r>
          </a:p>
          <a:p>
            <a:r>
              <a:t> goggles, no food,</a:t>
            </a:r>
          </a:p>
          <a:p>
            <a:r>
              <a:t> report it</a:t>
            </a:r>
          </a:p>
          <a:p>
            <a:r>
              <a:t> 👀 Observation</a:t>
            </a:r>
          </a:p>
          <a:p>
            <a:r>
              <a:t> 5 senses</a:t>
            </a:r>
          </a:p>
          <a:p/>
          <a:p/>
          <a:p/>
          <a:p/>
          <a:p>
            <a:r>
              <a:t> 🤔 Hypothesis</a:t>
            </a:r>
          </a:p>
          <a:p>
            <a:r>
              <a:t> If… then… because… 🔀 Variables</a:t>
            </a:r>
          </a:p>
          <a:p>
            <a:r>
              <a:t> change vs measure</a:t>
            </a:r>
          </a:p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2️⃣</a:t>
            </a:r>
          </a:p>
          <a:p>
            <a:r>
              <a:t> Name 3 lab safety rules.</a:t>
            </a:r>
          </a:p>
          <a:p>
            <a:r>
              <a:t> Write one observation of your pencil.</a:t>
            </a:r>
          </a:p>
          <a:p>
            <a:r>
              <a:t> 🎟️</a:t>
            </a:r>
          </a:p>
          <a:p>
            <a:r>
              <a:t> 3️⃣What is the dependent variable?</a:t>
            </a:r>
          </a:p>
          <a:p/>
          <a:p/>
          <a:p/>
          <a:p/>
          <a:p>
            <a:r>
              <a:t> Biology A · Level 2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