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0 · Level 2</a:t>
            </a:r>
          </a:p>
          <a:p/>
          <a:p/>
          <a:p/>
          <a:p/>
          <a:p>
            <a:r>
              <a:t>Lollipop Lab</a:t>
            </a:r>
          </a:p>
          <a:p>
            <a:r>
              <a:t>👥 Jobs</a:t>
            </a:r>
          </a:p>
          <a:p>
            <a:r>
              <a:t>TODAY'S PLAN</a:t>
            </a:r>
          </a:p>
          <a:p/>
          <a:p/>
          <a:p>
            <a:r>
              <a:t>⚠️ Safety</a:t>
            </a:r>
          </a:p>
          <a:p>
            <a:r>
              <a:t>🌱 Steps</a:t>
            </a:r>
          </a:p>
          <a:p>
            <a:r>
              <a:t> 🍭</a:t>
            </a:r>
          </a:p>
          <a:p>
            <a:r>
              <a:t>✅ Check</a:t>
            </a:r>
          </a:p>
          <a:p>
            <a:r>
              <a:t>📝 Reflect</a:t>
            </a:r>
          </a:p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👀 Observer</a:t>
            </a:r>
          </a:p>
          <a:p>
            <a:r>
              <a:t> Says 5 things you see,</a:t>
            </a:r>
          </a:p>
          <a:p>
            <a:r>
              <a:t> smell, or feel.</a:t>
            </a:r>
          </a:p>
          <a:p>
            <a:r>
              <a:t> ⏱️ Timer</a:t>
            </a:r>
          </a:p>
          <a:p>
            <a:r>
              <a:t> Starts and stops the</a:t>
            </a:r>
          </a:p>
          <a:p>
            <a:r>
              <a:t> timer.</a:t>
            </a:r>
          </a:p>
          <a:p/>
          <a:p/>
          <a:p/>
          <a:p/>
          <a:p>
            <a:r>
              <a:t> 📝 Recorder</a:t>
            </a:r>
          </a:p>
          <a:p>
            <a:r>
              <a:t> Writes the time in</a:t>
            </a:r>
          </a:p>
          <a:p>
            <a:r>
              <a:t> minutes and seconds.</a:t>
            </a:r>
          </a:p>
          <a:p>
            <a:r>
              <a:t> 🗣️ Reporter</a:t>
            </a:r>
          </a:p>
          <a:p>
            <a:r>
              <a:t> Tells the class: accept</a:t>
            </a:r>
          </a:p>
          <a:p>
            <a:r>
              <a:t> or reject?</a:t>
            </a:r>
          </a:p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🍬 Diet and allergy check first. Sugar-free</a:t>
            </a:r>
          </a:p>
          <a:p>
            <a:r>
              <a:t>lollipops for anyone who needs them (for</a:t>
            </a:r>
          </a:p>
          <a:p>
            <a:r>
              <a:t>example a student with diabetes).</a:t>
            </a:r>
          </a:p>
          <a:p>
            <a:r>
              <a:t> ⚠️</a:t>
            </a:r>
          </a:p>
          <a:p>
            <a:r>
              <a:t>🦷 No chewing and no biting. Do not walk</a:t>
            </a:r>
          </a:p>
          <a:p>
            <a:r>
              <a:t>around with the stick in your mouth.</a:t>
            </a:r>
          </a:p>
          <a:p/>
          <a:p>
            <a:r>
              <a:t>🧼 This is a food lab: clean hands and a clean</a:t>
            </a:r>
          </a:p>
          <a:p>
            <a:r>
              <a:t>desk. The stick goes in the trash.</a:t>
            </a:r>
          </a:p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🍭 Unwrap the lollipop and set it on the wrapper.</a:t>
            </a:r>
          </a:p>
          <a:p>
            <a:r>
              <a:t> Don't eat it yet.</a:t>
            </a:r>
          </a:p>
          <a:p>
            <a:r>
              <a:t>2. 👀 Write 5 observations (senses only: color, size,</a:t>
            </a:r>
          </a:p>
          <a:p>
            <a:r>
              <a:t> smell, shape).</a:t>
            </a:r>
          </a:p>
          <a:p>
            <a:r>
              <a:t>3. 🤔 Write a hypothesis: If I suck on the lollipop, then it</a:t>
            </a:r>
          </a:p>
          <a:p>
            <a:r>
              <a:t> 🍭</a:t>
            </a:r>
          </a:p>
          <a:p>
            <a:r>
              <a:t> will dissolve in ___ minutes because ___.</a:t>
            </a:r>
          </a:p>
          <a:p>
            <a:r>
              <a:t>4. ⏱️ Start the timer. No chewing!</a:t>
            </a:r>
          </a:p>
          <a:p>
            <a:r>
              <a:t>5. 📏 Stop when it is gone. Record minutes and seconds.</a:t>
            </a:r>
          </a:p>
          <a:p>
            <a:r>
              <a:t>6. ✅ Accept your hypothesis if you were within 30</a:t>
            </a:r>
          </a:p>
          <a:p>
            <a:r>
              <a:t> seconds. Otherwise reject it.</a:t>
            </a:r>
          </a:p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⏱️ What did we measure?</a:t>
            </a:r>
          </a:p>
          <a:p/>
          <a:p/>
          <a:p/>
          <a:p>
            <a:r>
              <a:t>Hold up 1, 2, or 3: 1️⃣ Time to dissolve 2️⃣ Flavor</a:t>
            </a:r>
          </a:p>
          <a:p>
            <a:r>
              <a:t> 3️⃣ Wrapper size</a:t>
            </a:r>
          </a:p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⏱️ Time to</a:t>
            </a:r>
          </a:p>
          <a:p>
            <a:r>
              <a:t> dissolve</a:t>
            </a:r>
          </a:p>
          <a:p>
            <a:r>
              <a:t> Time is the dependent variable.</a:t>
            </a:r>
          </a:p>
          <a:p/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📝</a:t>
            </a:r>
          </a:p>
          <a:p>
            <a:r>
              <a:t> 🃏 Check 2 of 2</a:t>
            </a:r>
          </a:p>
          <a:p/>
          <a:p>
            <a:r>
              <a:t> My guess was 2 minutes off.</a:t>
            </a:r>
          </a:p>
          <a:p>
            <a:r>
              <a:t> The experiment…</a:t>
            </a:r>
          </a:p>
          <a:p/>
          <a:p>
            <a:r>
              <a:t>Hold up 1, 2, or 3: 1️⃣ Failed</a:t>
            </a:r>
          </a:p>
          <a:p>
            <a:r>
              <a:t> 2️⃣ Must be redone until I'm right</a:t>
            </a:r>
          </a:p>
          <a:p>
            <a:r>
              <a:t> 3️⃣ Still worked: I reject my hypothesis and learn</a:t>
            </a:r>
          </a:p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📝</a:t>
            </a:r>
          </a:p>
          <a:p>
            <a:r>
              <a:t> Still worked: I</a:t>
            </a:r>
          </a:p>
          <a:p>
            <a:r>
              <a:t> reject my</a:t>
            </a:r>
          </a:p>
          <a:p>
            <a:r>
              <a:t> hypothesis and</a:t>
            </a:r>
          </a:p>
          <a:p>
            <a:r>
              <a:t> learn</a:t>
            </a:r>
          </a:p>
          <a:p>
            <a:r>
              <a:t> A rejected hypothesis is still good science.</a:t>
            </a:r>
          </a:p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🗑️ Trash</a:t>
            </a:r>
          </a:p>
          <a:p>
            <a:r>
              <a:t> 🧼 Wash hands</a:t>
            </a:r>
          </a:p>
          <a:p>
            <a:r>
              <a:t> 📝 Reflection</a:t>
            </a:r>
          </a:p>
          <a:p/>
          <a:p/>
          <a:p>
            <a:r>
              <a:t> Biology A · Level 2 · Lollipop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